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 id="2147483779" r:id="rId5"/>
  </p:sldMasterIdLst>
  <p:notesMasterIdLst>
    <p:notesMasterId r:id="rId34"/>
  </p:notesMasterIdLst>
  <p:sldIdLst>
    <p:sldId id="1741" r:id="rId6"/>
    <p:sldId id="1857" r:id="rId7"/>
    <p:sldId id="1858" r:id="rId8"/>
    <p:sldId id="1735" r:id="rId9"/>
    <p:sldId id="1859" r:id="rId10"/>
    <p:sldId id="1860" r:id="rId11"/>
    <p:sldId id="1785" r:id="rId12"/>
    <p:sldId id="1809" r:id="rId13"/>
    <p:sldId id="1791" r:id="rId14"/>
    <p:sldId id="1810" r:id="rId15"/>
    <p:sldId id="1793" r:id="rId16"/>
    <p:sldId id="1788" r:id="rId17"/>
    <p:sldId id="1796" r:id="rId18"/>
    <p:sldId id="1801" r:id="rId19"/>
    <p:sldId id="1814" r:id="rId20"/>
    <p:sldId id="1802" r:id="rId21"/>
    <p:sldId id="1799" r:id="rId22"/>
    <p:sldId id="1861" r:id="rId23"/>
    <p:sldId id="1798" r:id="rId24"/>
    <p:sldId id="1797" r:id="rId25"/>
    <p:sldId id="1803" r:id="rId26"/>
    <p:sldId id="1863" r:id="rId27"/>
    <p:sldId id="1862" r:id="rId28"/>
    <p:sldId id="1813" r:id="rId29"/>
    <p:sldId id="1812" r:id="rId30"/>
    <p:sldId id="1864" r:id="rId31"/>
    <p:sldId id="1865" r:id="rId32"/>
    <p:sldId id="1866" r:id="rId33"/>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F7F7F7"/>
    <a:srgbClr val="FFFFCC"/>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256" autoAdjust="0"/>
  </p:normalViewPr>
  <p:slideViewPr>
    <p:cSldViewPr snapToGrid="0">
      <p:cViewPr varScale="1">
        <p:scale>
          <a:sx n="44" d="100"/>
          <a:sy n="44" d="100"/>
        </p:scale>
        <p:origin x="148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C330C065-563E-4C86-A80E-5C3B05C0F8EA}"/>
    <pc:docChg chg="custSel modSld">
      <pc:chgData name="Vickers, Libby" userId="e250baef-1418-4325-b620-0f9540a0387b" providerId="ADAL" clId="{C330C065-563E-4C86-A80E-5C3B05C0F8EA}" dt="2025-03-18T13:07:26.642" v="29" actId="14100"/>
      <pc:docMkLst>
        <pc:docMk/>
      </pc:docMkLst>
      <pc:sldChg chg="modSp mod">
        <pc:chgData name="Vickers, Libby" userId="e250baef-1418-4325-b620-0f9540a0387b" providerId="ADAL" clId="{C330C065-563E-4C86-A80E-5C3B05C0F8EA}" dt="2025-03-18T13:06:46.808" v="0" actId="1036"/>
        <pc:sldMkLst>
          <pc:docMk/>
          <pc:sldMk cId="597220908" sldId="1735"/>
        </pc:sldMkLst>
        <pc:picChg chg="mod">
          <ac:chgData name="Vickers, Libby" userId="e250baef-1418-4325-b620-0f9540a0387b" providerId="ADAL" clId="{C330C065-563E-4C86-A80E-5C3B05C0F8EA}" dt="2025-03-18T13:06:46.808" v="0" actId="1036"/>
          <ac:picMkLst>
            <pc:docMk/>
            <pc:sldMk cId="597220908" sldId="1735"/>
            <ac:picMk id="5" creationId="{3493C462-E0CB-ECAA-D299-8A0E75585F01}"/>
          </ac:picMkLst>
        </pc:picChg>
      </pc:sldChg>
      <pc:sldChg chg="addSp delSp modSp mod">
        <pc:chgData name="Vickers, Libby" userId="e250baef-1418-4325-b620-0f9540a0387b" providerId="ADAL" clId="{C330C065-563E-4C86-A80E-5C3B05C0F8EA}" dt="2025-03-18T13:07:26.642" v="29" actId="14100"/>
        <pc:sldMkLst>
          <pc:docMk/>
          <pc:sldMk cId="2049923298" sldId="1863"/>
        </pc:sldMkLst>
        <pc:spChg chg="mod">
          <ac:chgData name="Vickers, Libby" userId="e250baef-1418-4325-b620-0f9540a0387b" providerId="ADAL" clId="{C330C065-563E-4C86-A80E-5C3B05C0F8EA}" dt="2025-03-18T13:07:26.642" v="29" actId="14100"/>
          <ac:spMkLst>
            <pc:docMk/>
            <pc:sldMk cId="2049923298" sldId="1863"/>
            <ac:spMk id="8" creationId="{938553CA-98AD-5C46-92BC-D3C901128017}"/>
          </ac:spMkLst>
        </pc:spChg>
        <pc:picChg chg="add mod ord">
          <ac:chgData name="Vickers, Libby" userId="e250baef-1418-4325-b620-0f9540a0387b" providerId="ADAL" clId="{C330C065-563E-4C86-A80E-5C3B05C0F8EA}" dt="2025-03-18T13:07:08.047" v="3" actId="167"/>
          <ac:picMkLst>
            <pc:docMk/>
            <pc:sldMk cId="2049923298" sldId="1863"/>
            <ac:picMk id="5" creationId="{448683EB-B29D-218A-D562-3207CD49A711}"/>
          </ac:picMkLst>
        </pc:picChg>
      </pc:sldChg>
    </pc:docChg>
  </pc:docChgLst>
  <pc:docChgLst>
    <pc:chgData name="Vickers, Libby" userId="e250baef-1418-4325-b620-0f9540a0387b" providerId="ADAL" clId="{EC780989-5A4C-4FC1-8AA9-30A178CA9A6F}"/>
    <pc:docChg chg="modSld">
      <pc:chgData name="Vickers, Libby" userId="e250baef-1418-4325-b620-0f9540a0387b" providerId="ADAL" clId="{EC780989-5A4C-4FC1-8AA9-30A178CA9A6F}" dt="2025-04-04T02:04:34.169" v="9" actId="20577"/>
      <pc:docMkLst>
        <pc:docMk/>
      </pc:docMkLst>
      <pc:sldChg chg="modNotesTx">
        <pc:chgData name="Vickers, Libby" userId="e250baef-1418-4325-b620-0f9540a0387b" providerId="ADAL" clId="{EC780989-5A4C-4FC1-8AA9-30A178CA9A6F}" dt="2025-04-04T02:04:34.169" v="9" actId="20577"/>
        <pc:sldMkLst>
          <pc:docMk/>
          <pc:sldMk cId="1827727294" sldId="1801"/>
        </pc:sldMkLst>
      </pc:sldChg>
      <pc:sldChg chg="modNotesTx">
        <pc:chgData name="Vickers, Libby" userId="e250baef-1418-4325-b620-0f9540a0387b" providerId="ADAL" clId="{EC780989-5A4C-4FC1-8AA9-30A178CA9A6F}" dt="2025-04-04T02:02:36.389" v="4" actId="6549"/>
        <pc:sldMkLst>
          <pc:docMk/>
          <pc:sldMk cId="1902595968" sldId="1809"/>
        </pc:sldMkLst>
      </pc:sldChg>
      <pc:sldChg chg="modAnim">
        <pc:chgData name="Vickers, Libby" userId="e250baef-1418-4325-b620-0f9540a0387b" providerId="ADAL" clId="{EC780989-5A4C-4FC1-8AA9-30A178CA9A6F}" dt="2025-04-04T02:01:11.543" v="3"/>
        <pc:sldMkLst>
          <pc:docMk/>
          <pc:sldMk cId="4076393465" sldId="18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4151-0D26-3B79-3779-46CCDCA01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22E89-8F17-88FE-3A4D-DE54760B8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8ADC4-6E03-26BB-56A5-BE7507835AE2}"/>
              </a:ext>
            </a:extLst>
          </p:cNvPr>
          <p:cNvSpPr>
            <a:spLocks noGrp="1"/>
          </p:cNvSpPr>
          <p:nvPr>
            <p:ph type="body" idx="1"/>
          </p:nvPr>
        </p:nvSpPr>
        <p:spPr/>
        <p:txBody>
          <a:bodyPr/>
          <a:lstStyle/>
          <a:p>
            <a:pPr marL="0" marR="0">
              <a:lnSpc>
                <a:spcPct val="107000"/>
              </a:lnSpc>
              <a:spcBef>
                <a:spcPts val="0"/>
              </a:spcBef>
              <a:spcAft>
                <a:spcPts val="800"/>
              </a:spcAft>
            </a:pPr>
            <a:r>
              <a:rPr lang="en-US" sz="1600" i="0" dirty="0">
                <a:effectLst/>
                <a:latin typeface="Calibri" panose="020F0502020204030204" pitchFamily="34" charset="0"/>
                <a:ea typeface="Calibri" panose="020F0502020204030204" pitchFamily="34" charset="0"/>
                <a:cs typeface="Times New Roman" panose="02020603050405020304" pitchFamily="18" charset="0"/>
              </a:rPr>
              <a:t>To add a new member or transfer a member select the Add/Transfer Member button.   Let’s add a new member to the post.</a:t>
            </a:r>
          </a:p>
          <a:p>
            <a:endParaRPr lang="en-US" sz="1600" i="0" dirty="0"/>
          </a:p>
          <a:p>
            <a:endParaRPr lang="en-US" dirty="0"/>
          </a:p>
        </p:txBody>
      </p:sp>
      <p:sp>
        <p:nvSpPr>
          <p:cNvPr id="4" name="Slide Number Placeholder 3">
            <a:extLst>
              <a:ext uri="{FF2B5EF4-FFF2-40B4-BE49-F238E27FC236}">
                <a16:creationId xmlns:a16="http://schemas.microsoft.com/office/drawing/2014/main" id="{A1BFCE01-B34B-B319-E2A6-09E23D9DA2C6}"/>
              </a:ext>
            </a:extLst>
          </p:cNvPr>
          <p:cNvSpPr>
            <a:spLocks noGrp="1"/>
          </p:cNvSpPr>
          <p:nvPr>
            <p:ph type="sldNum" sz="quarter" idx="5"/>
          </p:nvPr>
        </p:nvSpPr>
        <p:spPr/>
        <p:txBody>
          <a:bodyPr/>
          <a:lstStyle/>
          <a:p>
            <a:fld id="{DED9A413-938C-544F-8A29-8074E2BC8166}" type="slidenum">
              <a:rPr lang="en-US" smtClean="0"/>
              <a:t>10</a:t>
            </a:fld>
            <a:endParaRPr lang="en-US" dirty="0"/>
          </a:p>
        </p:txBody>
      </p:sp>
    </p:spTree>
    <p:extLst>
      <p:ext uri="{BB962C8B-B14F-4D97-AF65-F5344CB8AC3E}">
        <p14:creationId xmlns:p14="http://schemas.microsoft.com/office/powerpoint/2010/main" val="135014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74B99-3325-481C-1B33-A0D7AFABE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D226F-8B42-011B-464B-56D1F2626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E9969-7630-A22B-53BA-11387058FE9B}"/>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Select “new member – never been an American Legion or Sons of the American Legion member and click continue.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Enter the member’s information and Save.  &lt;1&gt;  Fields with an asterisk are required. To enter a foreign address, use the pulldown menu in country, to select country.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r>
              <a:rPr lang="en-US" dirty="0"/>
              <a:t>A message will occur  &lt;2&gt;  “A Customer exists with matching details with the member ID#” for the following reasons:</a:t>
            </a:r>
          </a:p>
          <a:p>
            <a:r>
              <a:rPr lang="en-US" dirty="0"/>
              <a:t>&lt;3&gt; The member is deeply expired, and no renewal order exists to fulfill,  &lt;4&gt; the new member created a myLegion account prior to joining, or &lt;5&gt; the new member has a  squadron membership.  If this message appears,  capture the ID number, click cancel to return to post transmittal, and process as current or former member.  </a:t>
            </a:r>
            <a:endParaRPr lang="en-US" i="0" dirty="0"/>
          </a:p>
          <a:p>
            <a:endParaRPr lang="en-US" dirty="0"/>
          </a:p>
        </p:txBody>
      </p:sp>
      <p:sp>
        <p:nvSpPr>
          <p:cNvPr id="4" name="Slide Number Placeholder 3">
            <a:extLst>
              <a:ext uri="{FF2B5EF4-FFF2-40B4-BE49-F238E27FC236}">
                <a16:creationId xmlns:a16="http://schemas.microsoft.com/office/drawing/2014/main" id="{E46BEBE6-3D1F-5EC0-DF02-DDDCAF206F6E}"/>
              </a:ext>
            </a:extLst>
          </p:cNvPr>
          <p:cNvSpPr>
            <a:spLocks noGrp="1"/>
          </p:cNvSpPr>
          <p:nvPr>
            <p:ph type="sldNum" sz="quarter" idx="5"/>
          </p:nvPr>
        </p:nvSpPr>
        <p:spPr/>
        <p:txBody>
          <a:bodyPr/>
          <a:lstStyle/>
          <a:p>
            <a:fld id="{DED9A413-938C-544F-8A29-8074E2BC8166}" type="slidenum">
              <a:rPr lang="en-US" smtClean="0"/>
              <a:t>11</a:t>
            </a:fld>
            <a:endParaRPr lang="en-US" dirty="0"/>
          </a:p>
        </p:txBody>
      </p:sp>
    </p:spTree>
    <p:extLst>
      <p:ext uri="{BB962C8B-B14F-4D97-AF65-F5344CB8AC3E}">
        <p14:creationId xmlns:p14="http://schemas.microsoft.com/office/powerpoint/2010/main" val="130468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0F12-5BDA-63E7-4604-8A3FFE14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01F15-BEBC-A9FA-5927-4C97513DB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3FFC4-75CB-28DB-F0F0-B3B39C9BF25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t>The new member is added to the list and the summary updates.  New members will appear on your member listing with 0 continuous years until the batch completes.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Save each entry to prevent losing members in the batch.   Always save the batch before exiting.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next transaction available using online membership processing is transferring members into your post. Only members that are renewing dues can be transferred online.  To transfer paid members, complete a Member Data Form and send to your department.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To transfer a renewing member, select Add/Transfer Member.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AE19B60-41EE-CDEE-C96A-9FE7D5A2FA7E}"/>
              </a:ext>
            </a:extLst>
          </p:cNvPr>
          <p:cNvSpPr>
            <a:spLocks noGrp="1"/>
          </p:cNvSpPr>
          <p:nvPr>
            <p:ph type="sldNum" sz="quarter" idx="5"/>
          </p:nvPr>
        </p:nvSpPr>
        <p:spPr/>
        <p:txBody>
          <a:bodyPr/>
          <a:lstStyle/>
          <a:p>
            <a:fld id="{DED9A413-938C-544F-8A29-8074E2BC8166}" type="slidenum">
              <a:rPr lang="en-US" smtClean="0"/>
              <a:t>12</a:t>
            </a:fld>
            <a:endParaRPr lang="en-US" dirty="0"/>
          </a:p>
        </p:txBody>
      </p:sp>
    </p:spTree>
    <p:extLst>
      <p:ext uri="{BB962C8B-B14F-4D97-AF65-F5344CB8AC3E}">
        <p14:creationId xmlns:p14="http://schemas.microsoft.com/office/powerpoint/2010/main" val="228155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B1F17-711F-7082-A0AD-C09B44C7B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84A9E-FE1A-3672-2F4A-2BEABC6F9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C878E-DDC3-4761-502D-BAD9CFA7DEDA}"/>
              </a:ext>
            </a:extLst>
          </p:cNvPr>
          <p:cNvSpPr>
            <a:spLocks noGrp="1"/>
          </p:cNvSpPr>
          <p:nvPr>
            <p:ph type="body" idx="1"/>
          </p:nvPr>
        </p:nvSpPr>
        <p:spPr/>
        <p:txBody>
          <a:bodyPr/>
          <a:lstStyle/>
          <a:p>
            <a:r>
              <a:rPr lang="en-US" dirty="0"/>
              <a:t>Select current or former member and continue.  &lt;1&gt; </a:t>
            </a:r>
            <a:r>
              <a:rPr lang="en-US" i="0" dirty="0"/>
              <a:t>Enter the member ID# and last name and continue.   &lt;2&gt;</a:t>
            </a:r>
          </a:p>
          <a:p>
            <a:endParaRPr lang="en-US" i="0" dirty="0"/>
          </a:p>
          <a:p>
            <a:r>
              <a:rPr lang="en-US" i="0" dirty="0"/>
              <a:t>Update any information needed and add any required data.  Click Save to add the member to the batch.</a:t>
            </a:r>
            <a:endParaRPr lang="en-US" i="1"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a:p>
            <a:endParaRPr lang="en-US" dirty="0"/>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CB7A2E4-3FA6-C8A3-2DD1-CDCDA3435554}"/>
              </a:ext>
            </a:extLst>
          </p:cNvPr>
          <p:cNvSpPr>
            <a:spLocks noGrp="1"/>
          </p:cNvSpPr>
          <p:nvPr>
            <p:ph type="sldNum" sz="quarter" idx="5"/>
          </p:nvPr>
        </p:nvSpPr>
        <p:spPr/>
        <p:txBody>
          <a:bodyPr/>
          <a:lstStyle/>
          <a:p>
            <a:fld id="{DED9A413-938C-544F-8A29-8074E2BC8166}" type="slidenum">
              <a:rPr lang="en-US" smtClean="0"/>
              <a:t>13</a:t>
            </a:fld>
            <a:endParaRPr lang="en-US" dirty="0"/>
          </a:p>
        </p:txBody>
      </p:sp>
    </p:spTree>
    <p:extLst>
      <p:ext uri="{BB962C8B-B14F-4D97-AF65-F5344CB8AC3E}">
        <p14:creationId xmlns:p14="http://schemas.microsoft.com/office/powerpoint/2010/main" val="428271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B6B7E-316C-DA19-C9BF-C544E20CA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158AD-27D8-057C-7BA5-2A45E8D30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9F2D5-2C44-BB38-3E82-C9326E29AE78}"/>
              </a:ext>
            </a:extLst>
          </p:cNvPr>
          <p:cNvSpPr>
            <a:spLocks noGrp="1"/>
          </p:cNvSpPr>
          <p:nvPr>
            <p:ph type="body" idx="1"/>
          </p:nvPr>
        </p:nvSpPr>
        <p:spPr/>
        <p:txBody>
          <a:bodyPr/>
          <a:lstStyle/>
          <a:p>
            <a:r>
              <a:rPr lang="en-US" sz="2400" i="0" dirty="0"/>
              <a:t>The Summary recalculates with the total amount due.  The amount due equals department plus national per capita.  </a:t>
            </a:r>
          </a:p>
          <a:p>
            <a:endParaRPr lang="en-US" sz="2400" i="0" dirty="0"/>
          </a:p>
          <a:p>
            <a:r>
              <a:rPr lang="en-US" sz="2400" i="0" dirty="0"/>
              <a:t>To remove members from the transmittal, uncheck the box next to the name and the  summary will recalculate.  To delete the whole transmittal, select “Delete Transmittal”. &lt;1&gt;</a:t>
            </a:r>
          </a:p>
          <a:p>
            <a:endParaRPr lang="en-US" sz="2400" i="0" dirty="0"/>
          </a:p>
        </p:txBody>
      </p:sp>
      <p:sp>
        <p:nvSpPr>
          <p:cNvPr id="4" name="Slide Number Placeholder 3">
            <a:extLst>
              <a:ext uri="{FF2B5EF4-FFF2-40B4-BE49-F238E27FC236}">
                <a16:creationId xmlns:a16="http://schemas.microsoft.com/office/drawing/2014/main" id="{06D2FED0-5568-F32A-CA3C-37E60A0253BA}"/>
              </a:ext>
            </a:extLst>
          </p:cNvPr>
          <p:cNvSpPr>
            <a:spLocks noGrp="1"/>
          </p:cNvSpPr>
          <p:nvPr>
            <p:ph type="sldNum" sz="quarter" idx="5"/>
          </p:nvPr>
        </p:nvSpPr>
        <p:spPr/>
        <p:txBody>
          <a:bodyPr/>
          <a:lstStyle/>
          <a:p>
            <a:fld id="{DED9A413-938C-544F-8A29-8074E2BC8166}" type="slidenum">
              <a:rPr lang="en-US" smtClean="0"/>
              <a:t>14</a:t>
            </a:fld>
            <a:endParaRPr lang="en-US" dirty="0"/>
          </a:p>
        </p:txBody>
      </p:sp>
    </p:spTree>
    <p:extLst>
      <p:ext uri="{BB962C8B-B14F-4D97-AF65-F5344CB8AC3E}">
        <p14:creationId xmlns:p14="http://schemas.microsoft.com/office/powerpoint/2010/main" val="3635612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C26CB-2FB2-7D62-3949-22288E2BE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707FF-D4D9-D4DC-24DF-4C5438386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418FA-4C03-5714-FC26-93078C2CFFBC}"/>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t>After all records are entered you can view the batch by clicking “List Selected”.  The Finalize button directs you to the same page.  Payment information will be entered during finalization if not already stored.  </a:t>
            </a:r>
          </a:p>
          <a:p>
            <a:endParaRPr lang="en-US" sz="2400" i="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Open batches must be finalized within 14-days or automatically be removed.  The members will have to be re-entered.</a:t>
            </a:r>
          </a:p>
          <a:p>
            <a:endParaRPr lang="en-US" sz="2400" i="0" dirty="0"/>
          </a:p>
        </p:txBody>
      </p:sp>
      <p:sp>
        <p:nvSpPr>
          <p:cNvPr id="4" name="Slide Number Placeholder 3">
            <a:extLst>
              <a:ext uri="{FF2B5EF4-FFF2-40B4-BE49-F238E27FC236}">
                <a16:creationId xmlns:a16="http://schemas.microsoft.com/office/drawing/2014/main" id="{41310F69-F9DC-79E1-2B2B-B127867833CD}"/>
              </a:ext>
            </a:extLst>
          </p:cNvPr>
          <p:cNvSpPr>
            <a:spLocks noGrp="1"/>
          </p:cNvSpPr>
          <p:nvPr>
            <p:ph type="sldNum" sz="quarter" idx="5"/>
          </p:nvPr>
        </p:nvSpPr>
        <p:spPr/>
        <p:txBody>
          <a:bodyPr/>
          <a:lstStyle/>
          <a:p>
            <a:fld id="{DED9A413-938C-544F-8A29-8074E2BC8166}" type="slidenum">
              <a:rPr lang="en-US" smtClean="0"/>
              <a:t>15</a:t>
            </a:fld>
            <a:endParaRPr lang="en-US" dirty="0"/>
          </a:p>
        </p:txBody>
      </p:sp>
    </p:spTree>
    <p:extLst>
      <p:ext uri="{BB962C8B-B14F-4D97-AF65-F5344CB8AC3E}">
        <p14:creationId xmlns:p14="http://schemas.microsoft.com/office/powerpoint/2010/main" val="329137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A0C42-EEAE-9381-B957-81D747E68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DA350-49DA-A223-E619-3410E21C1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3C745-9D7C-70E8-0522-A82B19C16CD6}"/>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Selecting view list or finalize displays the members in the batch and the total amount due .  Click finalize to continue or Go Back to return to transmittal list.  </a:t>
            </a:r>
          </a:p>
          <a:p>
            <a:endParaRPr lang="en-US" dirty="0"/>
          </a:p>
        </p:txBody>
      </p:sp>
      <p:sp>
        <p:nvSpPr>
          <p:cNvPr id="4" name="Slide Number Placeholder 3">
            <a:extLst>
              <a:ext uri="{FF2B5EF4-FFF2-40B4-BE49-F238E27FC236}">
                <a16:creationId xmlns:a16="http://schemas.microsoft.com/office/drawing/2014/main" id="{3415840D-4A70-C020-0082-A06CEA9D363B}"/>
              </a:ext>
            </a:extLst>
          </p:cNvPr>
          <p:cNvSpPr>
            <a:spLocks noGrp="1"/>
          </p:cNvSpPr>
          <p:nvPr>
            <p:ph type="sldNum" sz="quarter" idx="5"/>
          </p:nvPr>
        </p:nvSpPr>
        <p:spPr/>
        <p:txBody>
          <a:bodyPr/>
          <a:lstStyle/>
          <a:p>
            <a:fld id="{DED9A413-938C-544F-8A29-8074E2BC8166}" type="slidenum">
              <a:rPr lang="en-US" smtClean="0"/>
              <a:t>16</a:t>
            </a:fld>
            <a:endParaRPr lang="en-US" dirty="0"/>
          </a:p>
        </p:txBody>
      </p:sp>
    </p:spTree>
    <p:extLst>
      <p:ext uri="{BB962C8B-B14F-4D97-AF65-F5344CB8AC3E}">
        <p14:creationId xmlns:p14="http://schemas.microsoft.com/office/powerpoint/2010/main" val="245538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559D-F5EB-C4DB-2C10-05B27B4DD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63B62-F855-74E6-7669-CDBE121401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63D7A-1941-B600-D2B6-47C5F16E7E69}"/>
              </a:ext>
            </a:extLst>
          </p:cNvPr>
          <p:cNvSpPr>
            <a:spLocks noGrp="1"/>
          </p:cNvSpPr>
          <p:nvPr>
            <p:ph type="body" idx="1"/>
          </p:nvPr>
        </p:nvSpPr>
        <p:spPr/>
        <p:txBody>
          <a:bodyPr/>
          <a:lstStyle/>
          <a:p>
            <a:r>
              <a:rPr lang="en-US" i="0" dirty="0"/>
              <a:t>Payment information must be entered when finalizing your first transmittal.  Enter the routing and bank account information.  The Account Holder’s name is the name of the post or squadron bank account.  When entering, use a specific description instead of a generic name as in American Legion Post 1. </a:t>
            </a: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spcBef>
                <a:spcPts val="0"/>
              </a:spcBef>
              <a:spcAft>
                <a:spcPts val="0"/>
              </a:spcAft>
              <a:buSzPts val="1000"/>
              <a:buFont typeface="Symbol" panose="05050102010706020507" pitchFamily="18" charset="2"/>
              <a:buNone/>
              <a:tabLst>
                <a:tab pos="457200" algn="l"/>
              </a:tabLst>
            </a:pPr>
            <a:r>
              <a:rPr lang="en-US" sz="3600" i="0" dirty="0"/>
              <a:t>&lt;1&gt;  </a:t>
            </a:r>
            <a:r>
              <a:rPr lang="en-US" sz="3600" dirty="0">
                <a:solidFill>
                  <a:srgbClr val="444444"/>
                </a:solidFill>
                <a:effectLst/>
                <a:latin typeface="Roboto" panose="02000000000000000000" pitchFamily="2" charset="0"/>
                <a:ea typeface="Times New Roman" panose="02020603050405020304" pitchFamily="18" charset="0"/>
                <a:cs typeface="Times New Roman" panose="02020603050405020304" pitchFamily="18" charset="0"/>
              </a:rPr>
              <a:t>The easiest place to find your bank’s routing number is to look at your paper checks. The check will typically have the 9-digit routing number down on the bottom left of the check.  All routing numbers are 9 digits.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a:lnSpc>
                <a:spcPts val="1650"/>
              </a:lnSpc>
              <a:spcBef>
                <a:spcPts val="0"/>
              </a:spcBef>
              <a:spcAft>
                <a:spcPts val="0"/>
              </a:spcAft>
            </a:pPr>
            <a:r>
              <a:rPr lang="en-US" sz="3600" dirty="0">
                <a:solidFill>
                  <a:srgbClr val="444444"/>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3600" b="1"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i="0" dirty="0"/>
              <a:t>Foreign posts and squadrons can process membership with a credit card.  Online membership processing is designed for payment to be processed with a post or squadron account and not with individual credit cards.  </a:t>
            </a:r>
          </a:p>
          <a:p>
            <a:endParaRPr lang="en-US" i="0" dirty="0"/>
          </a:p>
          <a:p>
            <a:r>
              <a:rPr lang="en-US" i="0" dirty="0"/>
              <a:t>The only payment method for US posts is </a:t>
            </a:r>
            <a:r>
              <a:rPr lang="en-US" i="0" dirty="0" err="1"/>
              <a:t>eCheck</a:t>
            </a:r>
            <a:r>
              <a:rPr lang="en-US" i="0" dirty="0"/>
              <a:t>.  Enter the bank account information, authorize the one-time charge by clicking the checkbox and Pay Now.</a:t>
            </a:r>
          </a:p>
          <a:p>
            <a:endParaRPr lang="en-US" i="0" dirty="0"/>
          </a:p>
          <a:p>
            <a:r>
              <a:rPr lang="en-US" i="0" dirty="0"/>
              <a:t>This information will be stored for future transmittals.  Entering new payment information holds future transmittal from finalizing until the first transmittal completes.  This is to ensure all subsequent transmittals have valid bank information.</a:t>
            </a:r>
          </a:p>
          <a:p>
            <a:endParaRPr lang="en-US" i="0" dirty="0"/>
          </a:p>
          <a:p>
            <a:r>
              <a:rPr lang="en-US" i="0" dirty="0"/>
              <a:t>If you receive an error when entering payment information, contact your financial institution to verify ACH payment account information.</a:t>
            </a:r>
          </a:p>
          <a:p>
            <a:endParaRPr lang="en-US" i="1" dirty="0"/>
          </a:p>
          <a:p>
            <a:endParaRPr lang="en-US" dirty="0"/>
          </a:p>
        </p:txBody>
      </p:sp>
      <p:sp>
        <p:nvSpPr>
          <p:cNvPr id="4" name="Slide Number Placeholder 3">
            <a:extLst>
              <a:ext uri="{FF2B5EF4-FFF2-40B4-BE49-F238E27FC236}">
                <a16:creationId xmlns:a16="http://schemas.microsoft.com/office/drawing/2014/main" id="{79C6E26F-E4A3-8A71-3A8C-F6416622FDCE}"/>
              </a:ext>
            </a:extLst>
          </p:cNvPr>
          <p:cNvSpPr>
            <a:spLocks noGrp="1"/>
          </p:cNvSpPr>
          <p:nvPr>
            <p:ph type="sldNum" sz="quarter" idx="5"/>
          </p:nvPr>
        </p:nvSpPr>
        <p:spPr/>
        <p:txBody>
          <a:bodyPr/>
          <a:lstStyle/>
          <a:p>
            <a:fld id="{DED9A413-938C-544F-8A29-8074E2BC8166}" type="slidenum">
              <a:rPr lang="en-US" smtClean="0"/>
              <a:t>17</a:t>
            </a:fld>
            <a:endParaRPr lang="en-US" dirty="0"/>
          </a:p>
        </p:txBody>
      </p:sp>
    </p:spTree>
    <p:extLst>
      <p:ext uri="{BB962C8B-B14F-4D97-AF65-F5344CB8AC3E}">
        <p14:creationId xmlns:p14="http://schemas.microsoft.com/office/powerpoint/2010/main" val="2899891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B9F06-FE2A-F7C1-C693-256F0F73A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FF1C8-3D7B-0255-B2A3-02550A834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5C0CA-5754-3185-5F50-3C02DEEBB643}"/>
              </a:ext>
            </a:extLst>
          </p:cNvPr>
          <p:cNvSpPr>
            <a:spLocks noGrp="1"/>
          </p:cNvSpPr>
          <p:nvPr>
            <p:ph type="body" idx="1"/>
          </p:nvPr>
        </p:nvSpPr>
        <p:spPr/>
        <p:txBody>
          <a:bodyPr/>
          <a:lstStyle/>
          <a:p>
            <a:r>
              <a:rPr lang="en-US" i="0" dirty="0"/>
              <a:t>After payment information is entered, click the authorization box and Pay Now.</a:t>
            </a:r>
            <a:endParaRPr lang="en-US" dirty="0"/>
          </a:p>
        </p:txBody>
      </p:sp>
      <p:sp>
        <p:nvSpPr>
          <p:cNvPr id="4" name="Slide Number Placeholder 3">
            <a:extLst>
              <a:ext uri="{FF2B5EF4-FFF2-40B4-BE49-F238E27FC236}">
                <a16:creationId xmlns:a16="http://schemas.microsoft.com/office/drawing/2014/main" id="{039B33D6-CEF3-668A-A5FD-1D721612A2C2}"/>
              </a:ext>
            </a:extLst>
          </p:cNvPr>
          <p:cNvSpPr>
            <a:spLocks noGrp="1"/>
          </p:cNvSpPr>
          <p:nvPr>
            <p:ph type="sldNum" sz="quarter" idx="5"/>
          </p:nvPr>
        </p:nvSpPr>
        <p:spPr/>
        <p:txBody>
          <a:bodyPr/>
          <a:lstStyle/>
          <a:p>
            <a:fld id="{DED9A413-938C-544F-8A29-8074E2BC8166}" type="slidenum">
              <a:rPr lang="en-US" smtClean="0"/>
              <a:t>18</a:t>
            </a:fld>
            <a:endParaRPr lang="en-US" dirty="0"/>
          </a:p>
        </p:txBody>
      </p:sp>
    </p:spTree>
    <p:extLst>
      <p:ext uri="{BB962C8B-B14F-4D97-AF65-F5344CB8AC3E}">
        <p14:creationId xmlns:p14="http://schemas.microsoft.com/office/powerpoint/2010/main" val="3137038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A17F-6977-3BD8-2DE9-191A8CD5A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29042-55F8-3ADD-36D8-33C98A7D8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A9840-6C89-669D-735E-7C572419D438}"/>
              </a:ext>
            </a:extLst>
          </p:cNvPr>
          <p:cNvSpPr>
            <a:spLocks noGrp="1"/>
          </p:cNvSpPr>
          <p:nvPr>
            <p:ph type="body" idx="1"/>
          </p:nvPr>
        </p:nvSpPr>
        <p:spPr/>
        <p:txBody>
          <a:bodyPr/>
          <a:lstStyle/>
          <a:p>
            <a:pPr marL="0" marR="0">
              <a:spcBef>
                <a:spcPts val="0"/>
              </a:spcBef>
              <a:spcAft>
                <a:spcPts val="0"/>
              </a:spcAft>
            </a:pPr>
            <a:r>
              <a:rPr lang="en-US" i="0" dirty="0"/>
              <a:t>Finalization of a transmittal produces a receipt number.  This is notification the transmittal has been received and is in process</a:t>
            </a:r>
            <a:r>
              <a:rPr lang="en-US" b="0" i="0" dirty="0"/>
              <a:t>.  While in pending status, c</a:t>
            </a:r>
            <a:r>
              <a:rPr lang="en-US" sz="2400" i="0" dirty="0">
                <a:effectLst/>
                <a:latin typeface="Calibri" panose="020F0502020204030204" pitchFamily="34" charset="0"/>
                <a:ea typeface="Calibri" panose="020F0502020204030204" pitchFamily="34" charset="0"/>
                <a:cs typeface="Times New Roman" panose="02020603050405020304" pitchFamily="18" charset="0"/>
              </a:rPr>
              <a:t>ounts are added to the National Target Date membership reports and are immediately available for Departments to add to their membership reports.  Legion members do not receive renewal notices and it prevents them from renewing online that creates duplicate payments.</a:t>
            </a:r>
            <a:endParaRPr lang="en-US" b="0" i="0" dirty="0"/>
          </a:p>
          <a:p>
            <a:endParaRPr lang="en-US" i="1" dirty="0"/>
          </a:p>
          <a:p>
            <a:r>
              <a:rPr lang="en-US" i="0" dirty="0"/>
              <a:t>To view the transmittal summary, and print the receipt, click  Print Transmittal Summary.</a:t>
            </a:r>
          </a:p>
          <a:p>
            <a:endParaRPr lang="en-US" b="1" i="0" dirty="0"/>
          </a:p>
          <a:p>
            <a:endParaRPr lang="en-US" dirty="0"/>
          </a:p>
          <a:p>
            <a:endParaRPr lang="en-US" dirty="0"/>
          </a:p>
        </p:txBody>
      </p:sp>
      <p:sp>
        <p:nvSpPr>
          <p:cNvPr id="4" name="Slide Number Placeholder 3">
            <a:extLst>
              <a:ext uri="{FF2B5EF4-FFF2-40B4-BE49-F238E27FC236}">
                <a16:creationId xmlns:a16="http://schemas.microsoft.com/office/drawing/2014/main" id="{FFEEC319-C5E8-5164-DB5F-729F60961E04}"/>
              </a:ext>
            </a:extLst>
          </p:cNvPr>
          <p:cNvSpPr>
            <a:spLocks noGrp="1"/>
          </p:cNvSpPr>
          <p:nvPr>
            <p:ph type="sldNum" sz="quarter" idx="5"/>
          </p:nvPr>
        </p:nvSpPr>
        <p:spPr/>
        <p:txBody>
          <a:bodyPr/>
          <a:lstStyle/>
          <a:p>
            <a:fld id="{DED9A413-938C-544F-8A29-8074E2BC8166}" type="slidenum">
              <a:rPr lang="en-US" smtClean="0"/>
              <a:t>19</a:t>
            </a:fld>
            <a:endParaRPr lang="en-US" dirty="0"/>
          </a:p>
        </p:txBody>
      </p:sp>
    </p:spTree>
    <p:extLst>
      <p:ext uri="{BB962C8B-B14F-4D97-AF65-F5344CB8AC3E}">
        <p14:creationId xmlns:p14="http://schemas.microsoft.com/office/powerpoint/2010/main" val="288352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Administrative membership management tools are available through MyLegion.  Begin by logging into MyLegion and proceed to the My Groups menu. My Groups is the administrative side of myLegion available to adjutants and commanders and assigned administrators.  If you do not have a My Groups menu and are a current adjutant or commander, contact your department headquarters.</a:t>
            </a:r>
          </a:p>
          <a:p>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A4C8-2428-5D94-CF4E-12A94A451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B0510-2A87-B6B2-5493-4B3A26B67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74F92-E566-345F-7981-C5983854C1E5}"/>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The receipt opens in another tab to print or Save this document for your records.  This information is also available in your transmittal </a:t>
            </a:r>
            <a:r>
              <a:rPr lang="en-US" b="0" i="0" dirty="0"/>
              <a:t>history.</a:t>
            </a:r>
            <a:endParaRPr lang="en-US" b="1" i="0" dirty="0"/>
          </a:p>
          <a:p>
            <a:endParaRPr lang="en-US" dirty="0"/>
          </a:p>
        </p:txBody>
      </p:sp>
      <p:sp>
        <p:nvSpPr>
          <p:cNvPr id="4" name="Slide Number Placeholder 3">
            <a:extLst>
              <a:ext uri="{FF2B5EF4-FFF2-40B4-BE49-F238E27FC236}">
                <a16:creationId xmlns:a16="http://schemas.microsoft.com/office/drawing/2014/main" id="{C6D107F9-13A3-F7E7-213B-D5D7E4073C36}"/>
              </a:ext>
            </a:extLst>
          </p:cNvPr>
          <p:cNvSpPr>
            <a:spLocks noGrp="1"/>
          </p:cNvSpPr>
          <p:nvPr>
            <p:ph type="sldNum" sz="quarter" idx="5"/>
          </p:nvPr>
        </p:nvSpPr>
        <p:spPr/>
        <p:txBody>
          <a:bodyPr/>
          <a:lstStyle/>
          <a:p>
            <a:fld id="{DED9A413-938C-544F-8A29-8074E2BC8166}" type="slidenum">
              <a:rPr lang="en-US" smtClean="0"/>
              <a:t>20</a:t>
            </a:fld>
            <a:endParaRPr lang="en-US" dirty="0"/>
          </a:p>
        </p:txBody>
      </p:sp>
    </p:spTree>
    <p:extLst>
      <p:ext uri="{BB962C8B-B14F-4D97-AF65-F5344CB8AC3E}">
        <p14:creationId xmlns:p14="http://schemas.microsoft.com/office/powerpoint/2010/main" val="1280223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8BE9F-84FD-D8E4-D502-1DB993FA7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25BE7-F964-C222-9003-8167904EE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95FC25-F04A-E03C-7CA8-98E219547CFB}"/>
              </a:ext>
            </a:extLst>
          </p:cNvPr>
          <p:cNvSpPr>
            <a:spLocks noGrp="1"/>
          </p:cNvSpPr>
          <p:nvPr>
            <p:ph type="body" idx="1"/>
          </p:nvPr>
        </p:nvSpPr>
        <p:spPr/>
        <p:txBody>
          <a:bodyPr/>
          <a:lstStyle/>
          <a:p>
            <a:r>
              <a:rPr lang="en-US" i="0" dirty="0"/>
              <a:t>Return to your group profile to view transmittal status and history.  Go back to My Account &gt; My Groups.</a:t>
            </a:r>
          </a:p>
        </p:txBody>
      </p:sp>
      <p:sp>
        <p:nvSpPr>
          <p:cNvPr id="4" name="Slide Number Placeholder 3">
            <a:extLst>
              <a:ext uri="{FF2B5EF4-FFF2-40B4-BE49-F238E27FC236}">
                <a16:creationId xmlns:a16="http://schemas.microsoft.com/office/drawing/2014/main" id="{CC8736BF-3BF2-FB48-2011-73AAEAC6FDEC}"/>
              </a:ext>
            </a:extLst>
          </p:cNvPr>
          <p:cNvSpPr>
            <a:spLocks noGrp="1"/>
          </p:cNvSpPr>
          <p:nvPr>
            <p:ph type="sldNum" sz="quarter" idx="5"/>
          </p:nvPr>
        </p:nvSpPr>
        <p:spPr/>
        <p:txBody>
          <a:bodyPr/>
          <a:lstStyle/>
          <a:p>
            <a:fld id="{DED9A413-938C-544F-8A29-8074E2BC8166}" type="slidenum">
              <a:rPr lang="en-US" smtClean="0"/>
              <a:t>21</a:t>
            </a:fld>
            <a:endParaRPr lang="en-US" dirty="0"/>
          </a:p>
        </p:txBody>
      </p:sp>
    </p:spTree>
    <p:extLst>
      <p:ext uri="{BB962C8B-B14F-4D97-AF65-F5344CB8AC3E}">
        <p14:creationId xmlns:p14="http://schemas.microsoft.com/office/powerpoint/2010/main" val="481115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1684E-FBFA-0981-CC45-BFD601178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13042-E6EF-3D7A-F621-5A2B7FA06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C3F2E-B642-7ED9-BB45-0E9A509F37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Transmittal History.  &lt;1&gt; Transmittal history includes reference number, membership year, status, actual number of members submitted and total amount.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Range search field, you can alter the history displayed.   Custom range pulls up date fields to set the range of history.  Online transmittal history is only available from April 1, 2021 to current.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Clicking on the transmittal number opens details including members in the batch, amount and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95675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B49CD-016E-A505-E88B-CC6C8BF4E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E0A54-A215-F750-39D0-17D032179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592FD-F3B8-CB2A-09D6-F0FAD7A155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Transmittal History.  &lt;1&gt; Transmittal history includes reference number, membership year, status, actual number of members submitted and total amount.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Range search field, you can alter the history displayed.   Custom range pulls up date fields to set the range of history.  Online transmittal history is only available from April 1, 2021 to current.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Clicking on the transmittal number opens details including members in the batch, amount and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61310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9CF10-10A3-A7D9-DD78-D21AC4412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BECC4-E4C3-DCB5-DCF7-5C179A85D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20758-DB35-A653-CA0B-5847CE9EF9AF}"/>
              </a:ext>
            </a:extLst>
          </p:cNvPr>
          <p:cNvSpPr>
            <a:spLocks noGrp="1"/>
          </p:cNvSpPr>
          <p:nvPr>
            <p:ph type="body" idx="1"/>
          </p:nvPr>
        </p:nvSpPr>
        <p:spPr/>
        <p:txBody>
          <a:bodyPr/>
          <a:lstStyle/>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Important information to know about online membership processing.</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&lt;1&gt; Payment information is entered when finalizing the first transmittal and stored for future batches.  A second transmittal cannot be finalized until the first completes.  This hold is to ensure payment information is stored correctly and to prevent multiple declines.  Attempting to finalize a transmittal prior to the first one completing will result in an error message.  This hold is activated each time new bank information is entered.</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&lt;2&gt; Open batches are to be finalized within 14 days.  Reminders to submit are emailed to adjutants and are deleted if no action is taken.  All members in the transmittal will have to be re-entered in a new batch.</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&lt;3&gt;  Pending transmittals in process must complete before any adjustments can be made.  Renewing a member for the incorrect membership year or any other adjustments are to be reported to your department. </a:t>
            </a:r>
          </a:p>
          <a:p>
            <a:pPr marL="0" marR="0">
              <a:lnSpc>
                <a:spcPct val="107000"/>
              </a:lnSpc>
              <a:spcBef>
                <a:spcPts val="0"/>
              </a:spcBef>
              <a:spcAft>
                <a:spcPts val="800"/>
              </a:spcAft>
            </a:pP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0" i="0" dirty="0">
                <a:effectLst/>
                <a:latin typeface="Calibri" panose="020F0502020204030204" pitchFamily="34" charset="0"/>
                <a:ea typeface="Calibri" panose="020F0502020204030204" pitchFamily="34" charset="0"/>
                <a:cs typeface="Times New Roman" panose="02020603050405020304" pitchFamily="18" charset="0"/>
              </a:rPr>
              <a:t>&lt;4&gt; Current processing time is 7 business days.  Member records are updated when the batch is posted.  Review transmittal history to view batch status.</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&lt;5&gt; There is a $10,000 batch limit.  Amounts higher than that should be broken down to separate transmittals that meet the limit.</a:t>
            </a:r>
          </a:p>
          <a:p>
            <a:endParaRPr lang="en-US" dirty="0"/>
          </a:p>
        </p:txBody>
      </p:sp>
    </p:spTree>
    <p:extLst>
      <p:ext uri="{BB962C8B-B14F-4D97-AF65-F5344CB8AC3E}">
        <p14:creationId xmlns:p14="http://schemas.microsoft.com/office/powerpoint/2010/main" val="2872338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 typeface="Wingdings" panose="05000000000000000000" pitchFamily="2" charset="2"/>
              <a:buNone/>
              <a:tabLst/>
              <a:defRPr/>
            </a:pPr>
            <a:r>
              <a:rPr lang="en-US" sz="2800" i="0" dirty="0">
                <a:effectLst/>
                <a:latin typeface="Calibri" panose="020F0502020204030204" pitchFamily="34" charset="0"/>
                <a:ea typeface="Calibri" panose="020F0502020204030204" pitchFamily="34" charset="0"/>
                <a:cs typeface="Times New Roman" panose="02020603050405020304" pitchFamily="18" charset="0"/>
              </a:rPr>
              <a:t>Stored bank information can be updated when finalizing a transmittal. </a:t>
            </a:r>
            <a:r>
              <a:rPr lang="en-US" sz="3600" dirty="0"/>
              <a:t>On the payment window, select “Update Account Information”.</a:t>
            </a:r>
          </a:p>
          <a:p>
            <a:pPr marL="0" marR="0" lvl="0" indent="0" algn="l" defTabSz="457200" rtl="0" eaLnBrk="1" fontAlgn="auto" latinLnBrk="0" hangingPunct="1">
              <a:lnSpc>
                <a:spcPct val="117999"/>
              </a:lnSpc>
              <a:spcBef>
                <a:spcPts val="0"/>
              </a:spcBef>
              <a:spcAft>
                <a:spcPts val="0"/>
              </a:spcAft>
              <a:buClrTx/>
              <a:buSzTx/>
              <a:buFont typeface="Wingdings" panose="05000000000000000000" pitchFamily="2" charset="2"/>
              <a:buNone/>
              <a:tabLst/>
              <a:defRPr/>
            </a:pPr>
            <a:endParaRPr lang="en-US" sz="2800" dirty="0"/>
          </a:p>
          <a:p>
            <a:pPr marL="0" indent="0">
              <a:buFont typeface="Wingdings" panose="05000000000000000000" pitchFamily="2" charset="2"/>
              <a:buNone/>
            </a:pPr>
            <a:r>
              <a:rPr lang="en-US" sz="2800" i="0" dirty="0">
                <a:effectLst/>
                <a:latin typeface="Calibri" panose="020F0502020204030204" pitchFamily="34" charset="0"/>
                <a:ea typeface="Calibri" panose="020F0502020204030204" pitchFamily="34" charset="0"/>
                <a:cs typeface="Times New Roman" panose="02020603050405020304" pitchFamily="18" charset="0"/>
              </a:rPr>
              <a:t>&lt;1&gt; </a:t>
            </a:r>
            <a:r>
              <a:rPr lang="en-US" sz="2800" dirty="0"/>
              <a:t>Declined batches can be resubmitted.  Contact myLegion support for questions regarding declined batches.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i="0" dirty="0">
                <a:effectLst/>
                <a:latin typeface="Calibri" panose="020F0502020204030204" pitchFamily="34" charset="0"/>
                <a:cs typeface="Times New Roman" panose="02020603050405020304" pitchFamily="18" charset="0"/>
              </a:rPr>
              <a:t>&lt;2&gt; Online membership processing is available for posts, squadrons, detachments and departments.  Distirct and County groups do not have this feature.</a:t>
            </a:r>
            <a:endParaRPr lang="en-US" i="0" dirty="0"/>
          </a:p>
          <a:p>
            <a:endParaRPr lang="en-US" dirty="0"/>
          </a:p>
        </p:txBody>
      </p:sp>
    </p:spTree>
    <p:extLst>
      <p:ext uri="{BB962C8B-B14F-4D97-AF65-F5344CB8AC3E}">
        <p14:creationId xmlns:p14="http://schemas.microsoft.com/office/powerpoint/2010/main" val="3732693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26</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27</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 Groups is available from member’s MyLegion accounts when they are recorded as an adjutant or commander of a post, squadron, district, county, department and detachment.   Legion leadership have access to both legion and Sons of the American Legion groups.  &lt;1&gt; Officer groups are view only.  All officers are reported through department headquarters.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post adjutant.  Post adjutants and commanders have access to both post and squadron membership and officer groups.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MyLegion, group profile.</a:t>
            </a:r>
          </a:p>
          <a:p>
            <a:endParaRPr lang="en-US" dirty="0"/>
          </a:p>
        </p:txBody>
      </p:sp>
    </p:spTree>
    <p:extLst>
      <p:ext uri="{BB962C8B-B14F-4D97-AF65-F5344CB8AC3E}">
        <p14:creationId xmlns:p14="http://schemas.microsoft.com/office/powerpoint/2010/main" val="385451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The group profile window includes a menu with administrative tools.  Membership processing allows you to submit transmittals and view transmittal history.  </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r>
              <a:rPr lang="en-US" i="0" dirty="0"/>
              <a:t>Create a transmittal by going to Process Membership.  You can also access membership processing through View Members. &lt;1&gt; Either option opens the Members window.</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r>
              <a:rPr lang="en-US" sz="2000" i="0" dirty="0">
                <a:effectLst/>
                <a:latin typeface="Calibri" panose="020F0502020204030204" pitchFamily="34" charset="0"/>
                <a:ea typeface="Calibri" panose="020F0502020204030204" pitchFamily="34" charset="0"/>
                <a:cs typeface="Times New Roman" panose="02020603050405020304" pitchFamily="18" charset="0"/>
              </a:rPr>
              <a:t>In this example, we will add and finalize a post transmittal.  The post is selected in group menu, click Process Membership.    </a:t>
            </a:r>
            <a:endParaRPr lang="en-US" i="0" dirty="0"/>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356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3615-298C-DD99-AF32-43C792F61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A3E84-587A-BA80-08AB-954D8F036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E2F25-2AC2-CFE7-2EF7-464EAF5A6532}"/>
              </a:ext>
            </a:extLst>
          </p:cNvPr>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View members displays current, expired and deceased members. </a:t>
            </a:r>
            <a:endParaRPr lang="en-US" b="0" i="0" dirty="0">
              <a:solidFill>
                <a:srgbClr val="444444"/>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F076195-63BE-7770-CCFB-E7323D995317}"/>
              </a:ext>
            </a:extLst>
          </p:cNvPr>
          <p:cNvSpPr>
            <a:spLocks noGrp="1"/>
          </p:cNvSpPr>
          <p:nvPr>
            <p:ph type="sldNum" sz="quarter" idx="5"/>
          </p:nvPr>
        </p:nvSpPr>
        <p:spPr/>
        <p:txBody>
          <a:bodyPr/>
          <a:lstStyle/>
          <a:p>
            <a:fld id="{DED9A413-938C-544F-8A29-8074E2BC8166}" type="slidenum">
              <a:rPr lang="en-US" smtClean="0"/>
              <a:t>5</a:t>
            </a:fld>
            <a:endParaRPr lang="en-US" dirty="0"/>
          </a:p>
        </p:txBody>
      </p:sp>
    </p:spTree>
    <p:extLst>
      <p:ext uri="{BB962C8B-B14F-4D97-AF65-F5344CB8AC3E}">
        <p14:creationId xmlns:p14="http://schemas.microsoft.com/office/powerpoint/2010/main" val="6108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1774E-B575-013B-97DE-CE41F4A0C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8483D-FADF-F195-9EA6-E6B8DC48C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81102-3F56-1963-5795-A894B3860771}"/>
              </a:ext>
            </a:extLst>
          </p:cNvPr>
          <p:cNvSpPr>
            <a:spLocks noGrp="1"/>
          </p:cNvSpPr>
          <p:nvPr>
            <p:ph type="body" idx="1"/>
          </p:nvPr>
        </p:nvSpPr>
        <p:spPr/>
        <p:txBody>
          <a:bodyPr/>
          <a:lstStyle/>
          <a:p>
            <a:pPr algn="l" rtl="0" fontAlgn="base"/>
            <a:r>
              <a:rPr lang="en-US" b="0" i="0" dirty="0">
                <a:solidFill>
                  <a:srgbClr val="444444"/>
                </a:solidFill>
                <a:effectLst/>
                <a:latin typeface="Calibri" panose="020F0502020204030204" pitchFamily="34" charset="0"/>
              </a:rPr>
              <a:t>This page displays a Add/Modify Transmittal button for post and squadron groups for online membership processing.  This is also the location to email a member or group of members.</a:t>
            </a:r>
          </a:p>
          <a:p>
            <a:pPr algn="l" rtl="0" fontAlgn="base"/>
            <a:endParaRPr lang="en-US" b="0" i="0" dirty="0">
              <a:solidFill>
                <a:srgbClr val="444444"/>
              </a:solidFill>
              <a:effectLst/>
              <a:latin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en-US" i="0" dirty="0"/>
              <a:t>Notice in this listing displays the Paid Through Year.  Members paid for the current membership year are not eligible for renewal and will not be in renewal list.  To begin a transmittal, click “Add/Modify Transmittal”.  &lt;1&gt;</a:t>
            </a: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3D857B3-76D1-3DAB-8FAB-ECB0113B73BF}"/>
              </a:ext>
            </a:extLst>
          </p:cNvPr>
          <p:cNvSpPr>
            <a:spLocks noGrp="1"/>
          </p:cNvSpPr>
          <p:nvPr>
            <p:ph type="sldNum" sz="quarter" idx="5"/>
          </p:nvPr>
        </p:nvSpPr>
        <p:spPr/>
        <p:txBody>
          <a:bodyPr/>
          <a:lstStyle/>
          <a:p>
            <a:fld id="{DED9A413-938C-544F-8A29-8074E2BC8166}" type="slidenum">
              <a:rPr lang="en-US" smtClean="0"/>
              <a:t>6</a:t>
            </a:fld>
            <a:endParaRPr lang="en-US" dirty="0"/>
          </a:p>
        </p:txBody>
      </p:sp>
    </p:spTree>
    <p:extLst>
      <p:ext uri="{BB962C8B-B14F-4D97-AF65-F5344CB8AC3E}">
        <p14:creationId xmlns:p14="http://schemas.microsoft.com/office/powerpoint/2010/main" val="408089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85738-5793-5EF7-4308-CB77DDEA2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86669-8DAA-31EF-15A2-DC00660FD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7ACB7-6FCC-0FCE-81E8-B7F246A82A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post transmittal page open to begin adding members to the batch.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The transmittal summary &lt;1&gt; includes transmittal status, number of cards, and per capita allocations.  Total amount includes national and department only.  These amounts do not display until a member is added to the batch,  The summary area recalculates with each entry.</a:t>
            </a:r>
          </a:p>
          <a:p>
            <a:endParaRPr lang="en-US" i="0" dirty="0"/>
          </a:p>
          <a:p>
            <a:endParaRPr lang="en-US" dirty="0"/>
          </a:p>
        </p:txBody>
      </p:sp>
      <p:sp>
        <p:nvSpPr>
          <p:cNvPr id="4" name="Slide Number Placeholder 3">
            <a:extLst>
              <a:ext uri="{FF2B5EF4-FFF2-40B4-BE49-F238E27FC236}">
                <a16:creationId xmlns:a16="http://schemas.microsoft.com/office/drawing/2014/main" id="{3DB331A0-C6E0-031A-A6E7-D1D1C4E3D9B4}"/>
              </a:ext>
            </a:extLst>
          </p:cNvPr>
          <p:cNvSpPr>
            <a:spLocks noGrp="1"/>
          </p:cNvSpPr>
          <p:nvPr>
            <p:ph type="sldNum" sz="quarter" idx="5"/>
          </p:nvPr>
        </p:nvSpPr>
        <p:spPr/>
        <p:txBody>
          <a:bodyPr/>
          <a:lstStyle/>
          <a:p>
            <a:fld id="{DED9A413-938C-544F-8A29-8074E2BC8166}" type="slidenum">
              <a:rPr lang="en-US" smtClean="0"/>
              <a:t>7</a:t>
            </a:fld>
            <a:endParaRPr lang="en-US" dirty="0"/>
          </a:p>
        </p:txBody>
      </p:sp>
    </p:spTree>
    <p:extLst>
      <p:ext uri="{BB962C8B-B14F-4D97-AF65-F5344CB8AC3E}">
        <p14:creationId xmlns:p14="http://schemas.microsoft.com/office/powerpoint/2010/main" val="259802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04976-4600-8E9C-CD33-0D0E7E3AD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E5994-CC6F-EC53-DDF7-EEBC03832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6ABBC-ABEE-DB27-45CD-DF240619DC30}"/>
              </a:ext>
            </a:extLst>
          </p:cNvPr>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listing in post transmittal only displays names of members eligible for renewal.  &lt;1&gt; Members with more than one eligible renewal year will have a line for each eligible renewal year</a:t>
            </a:r>
            <a:r>
              <a:rPr lang="en-US" sz="2400" b="1" i="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i="0" dirty="0">
                <a:effectLst/>
                <a:latin typeface="Calibri" panose="020F0502020204030204" pitchFamily="34" charset="0"/>
                <a:ea typeface="Calibri" panose="020F0502020204030204" pitchFamily="34" charset="0"/>
                <a:cs typeface="Times New Roman" panose="02020603050405020304" pitchFamily="18" charset="0"/>
              </a:rPr>
              <a:t>  Current paid members will not display in this listing.</a:t>
            </a:r>
          </a:p>
          <a:p>
            <a:endParaRPr lang="en-US" sz="2400" dirty="0"/>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renewal list is alphabetic.  To add a member to the batch, select the box for the correct renewal year. You can search a member by ID or name.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i="0" dirty="0">
                <a:effectLst/>
                <a:latin typeface="Calibri" panose="020F0502020204030204" pitchFamily="34" charset="0"/>
                <a:ea typeface="Calibri" panose="020F0502020204030204" pitchFamily="34" charset="0"/>
                <a:cs typeface="Times New Roman" panose="02020603050405020304" pitchFamily="18" charset="0"/>
              </a:rPr>
              <a:t>&lt;1&gt;  The scan member ID field is for departments and large posts using bar code scanners.  This allows you to scan the barcode from the membership card to auto enter in the field. </a:t>
            </a:r>
            <a:r>
              <a:rPr lang="en-US" sz="2400" i="0" dirty="0">
                <a:effectLst/>
                <a:latin typeface="Segoe UI" panose="020B0502040204020203" pitchFamily="34" charset="0"/>
                <a:ea typeface="Calibri" panose="020F0502020204030204" pitchFamily="34" charset="0"/>
                <a:cs typeface="Times New Roman" panose="02020603050405020304" pitchFamily="18" charset="0"/>
              </a:rPr>
              <a:t>  </a:t>
            </a:r>
            <a:r>
              <a:rPr lang="en-US" sz="2400" dirty="0">
                <a:effectLst/>
                <a:latin typeface="Segoe UI" panose="020B0502040204020203" pitchFamily="34" charset="0"/>
              </a:rPr>
              <a:t>The 'Scan Member Id' box only applies to the current membership year and saves the record to the batch. </a:t>
            </a:r>
            <a:r>
              <a:rPr lang="en-US" sz="1600" i="0" dirty="0">
                <a:effectLst/>
                <a:latin typeface="Calibri" panose="020F0502020204030204" pitchFamily="34" charset="0"/>
                <a:cs typeface="Times New Roman" panose="02020603050405020304" pitchFamily="18" charset="0"/>
              </a:rPr>
              <a:t>  </a:t>
            </a:r>
            <a:r>
              <a:rPr lang="en-US" sz="2400" i="0" dirty="0">
                <a:effectLst/>
                <a:latin typeface="Segoe UI" panose="020B0502040204020203" pitchFamily="34" charset="0"/>
                <a:cs typeface="Times New Roman" panose="02020603050405020304" pitchFamily="18" charset="0"/>
              </a:rPr>
              <a:t>However, y</a:t>
            </a:r>
            <a:r>
              <a:rPr lang="en-US" sz="2400" dirty="0">
                <a:effectLst/>
                <a:latin typeface="Segoe UI" panose="020B0502040204020203" pitchFamily="34" charset="0"/>
              </a:rPr>
              <a:t>ou don't have to use a scanner to utilize the "Scan Member Id" box; you can just type the ID &lt;2&gt; and hit enter and it will add the member to the transmittal</a:t>
            </a:r>
            <a:r>
              <a:rPr lang="en-US" sz="1600" dirty="0">
                <a:effectLst/>
                <a:latin typeface="Segoe UI" panose="020B0502040204020203" pitchFamily="34" charset="0"/>
              </a:rPr>
              <a:t>. </a:t>
            </a: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If you do not find the member to renew, the member is either already paid, in a pending transmittal, transferred out of your post, or expired for greater than 2 years.  Tools available to determine the members status are in Transmittal History, Current Roster, and Roster Updates.</a:t>
            </a:r>
          </a:p>
          <a:p>
            <a:endParaRPr lang="en-US" dirty="0"/>
          </a:p>
        </p:txBody>
      </p:sp>
      <p:sp>
        <p:nvSpPr>
          <p:cNvPr id="4" name="Slide Number Placeholder 3">
            <a:extLst>
              <a:ext uri="{FF2B5EF4-FFF2-40B4-BE49-F238E27FC236}">
                <a16:creationId xmlns:a16="http://schemas.microsoft.com/office/drawing/2014/main" id="{3E7B3171-BA8D-194B-F662-1138174C247C}"/>
              </a:ext>
            </a:extLst>
          </p:cNvPr>
          <p:cNvSpPr>
            <a:spLocks noGrp="1"/>
          </p:cNvSpPr>
          <p:nvPr>
            <p:ph type="sldNum" sz="quarter" idx="5"/>
          </p:nvPr>
        </p:nvSpPr>
        <p:spPr/>
        <p:txBody>
          <a:bodyPr/>
          <a:lstStyle/>
          <a:p>
            <a:fld id="{DED9A413-938C-544F-8A29-8074E2BC8166}" type="slidenum">
              <a:rPr lang="en-US" smtClean="0"/>
              <a:t>8</a:t>
            </a:fld>
            <a:endParaRPr lang="en-US" dirty="0"/>
          </a:p>
        </p:txBody>
      </p:sp>
    </p:spTree>
    <p:extLst>
      <p:ext uri="{BB962C8B-B14F-4D97-AF65-F5344CB8AC3E}">
        <p14:creationId xmlns:p14="http://schemas.microsoft.com/office/powerpoint/2010/main" val="67935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C03EA-0A24-C327-001A-74A286682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9E2CB-E53F-5B83-7DB5-366F5E3DD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63FBC-1815-4B34-33F4-75A114B329A9}"/>
              </a:ext>
            </a:extLst>
          </p:cNvPr>
          <p:cNvSpPr>
            <a:spLocks noGrp="1"/>
          </p:cNvSpPr>
          <p:nvPr>
            <p:ph type="body" idx="1"/>
          </p:nvPr>
        </p:nvSpPr>
        <p:spPr/>
        <p:txBody>
          <a:bodyPr/>
          <a:lstStyle/>
          <a:p>
            <a:pPr marL="0" marR="0">
              <a:lnSpc>
                <a:spcPct val="107000"/>
              </a:lnSpc>
              <a:spcBef>
                <a:spcPts val="0"/>
              </a:spcBef>
              <a:spcAft>
                <a:spcPts val="800"/>
              </a:spcAft>
            </a:pPr>
            <a:r>
              <a:rPr lang="en-US" sz="1600" i="0" dirty="0">
                <a:effectLst/>
                <a:latin typeface="Calibri" panose="020F0502020204030204" pitchFamily="34" charset="0"/>
                <a:ea typeface="Calibri" panose="020F0502020204030204" pitchFamily="34" charset="0"/>
                <a:cs typeface="Times New Roman" panose="02020603050405020304" pitchFamily="18" charset="0"/>
              </a:rPr>
              <a:t>Saving the batch updates the status to Open.  Open batches must be finalized in 14 days, or it will be removed.  The batch will have to be re-entered.  </a:t>
            </a:r>
          </a:p>
          <a:p>
            <a:pPr marL="0" marR="0">
              <a:lnSpc>
                <a:spcPct val="107000"/>
              </a:lnSpc>
              <a:spcBef>
                <a:spcPts val="0"/>
              </a:spcBef>
              <a:spcAft>
                <a:spcPts val="800"/>
              </a:spcAft>
            </a:pP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i="0" dirty="0">
                <a:effectLst/>
                <a:latin typeface="Calibri" panose="020F0502020204030204" pitchFamily="34" charset="0"/>
                <a:ea typeface="Calibri" panose="020F0502020204030204" pitchFamily="34" charset="0"/>
                <a:cs typeface="Times New Roman" panose="02020603050405020304" pitchFamily="18" charset="0"/>
              </a:rPr>
              <a:t>&lt;1&gt; The member’s current year renewal is checked, adding </a:t>
            </a:r>
            <a:r>
              <a:rPr lang="en-US" sz="2400" i="0" dirty="0">
                <a:effectLst/>
                <a:latin typeface="Calibri" panose="020F0502020204030204" pitchFamily="34" charset="0"/>
                <a:ea typeface="Calibri" panose="020F0502020204030204" pitchFamily="34" charset="0"/>
                <a:cs typeface="Times New Roman" panose="02020603050405020304" pitchFamily="18" charset="0"/>
              </a:rPr>
              <a:t>the member to the batch.   If the member is paying past dues, check the boxes for the renewal year.  You can process more than one year renewal in the same batch.  The batch summary amount due calculates with each member added to the batch. The total amount due equals the department and national per capita only.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Continue renewing members using search to check the renewal year.  Save each entry as you go if not using scan member ID and when all names are added finalize the batch.   &lt;2&gt; Exiting this area without saving the batch will result in having to re-enter any entries made.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0" dirty="0"/>
          </a:p>
          <a:p>
            <a:endParaRPr lang="en-US" dirty="0"/>
          </a:p>
        </p:txBody>
      </p:sp>
      <p:sp>
        <p:nvSpPr>
          <p:cNvPr id="4" name="Slide Number Placeholder 3">
            <a:extLst>
              <a:ext uri="{FF2B5EF4-FFF2-40B4-BE49-F238E27FC236}">
                <a16:creationId xmlns:a16="http://schemas.microsoft.com/office/drawing/2014/main" id="{7F1B2B75-D688-C8F4-14CB-D94A68D5CCD5}"/>
              </a:ext>
            </a:extLst>
          </p:cNvPr>
          <p:cNvSpPr>
            <a:spLocks noGrp="1"/>
          </p:cNvSpPr>
          <p:nvPr>
            <p:ph type="sldNum" sz="quarter" idx="5"/>
          </p:nvPr>
        </p:nvSpPr>
        <p:spPr/>
        <p:txBody>
          <a:bodyPr/>
          <a:lstStyle/>
          <a:p>
            <a:fld id="{DED9A413-938C-544F-8A29-8074E2BC8166}" type="slidenum">
              <a:rPr lang="en-US" smtClean="0"/>
              <a:t>9</a:t>
            </a:fld>
            <a:endParaRPr lang="en-US" dirty="0"/>
          </a:p>
        </p:txBody>
      </p:sp>
    </p:spTree>
    <p:extLst>
      <p:ext uri="{BB962C8B-B14F-4D97-AF65-F5344CB8AC3E}">
        <p14:creationId xmlns:p14="http://schemas.microsoft.com/office/powerpoint/2010/main" val="916810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82" r:id="rId1"/>
    <p:sldLayoutId id="2147483781" r:id="rId2"/>
    <p:sldLayoutId id="214748378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9.png"/><Relationship Id="rId2" Type="http://schemas.openxmlformats.org/officeDocument/2006/relationships/slideLayout" Target="../slideLayouts/slideLayout17.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8.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4.xml"/><Relationship Id="rId7" Type="http://schemas.openxmlformats.org/officeDocument/2006/relationships/image" Target="../media/image38.png"/><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5.xml"/><Relationship Id="rId7"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tags" Target="../tags/tag11.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2.xml"/><Relationship Id="rId5" Type="http://schemas.openxmlformats.org/officeDocument/2006/relationships/image" Target="../media/image39.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15.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16.xml"/><Relationship Id="rId5" Type="http://schemas.openxmlformats.org/officeDocument/2006/relationships/image" Target="../media/image47.tiff"/><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17.xml"/><Relationship Id="rId5" Type="http://schemas.openxmlformats.org/officeDocument/2006/relationships/image" Target="../media/image10.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6.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B63093-C5C5-3A40-8FCE-4885CCB6E4B1}"/>
              </a:ext>
            </a:extLst>
          </p:cNvPr>
          <p:cNvSpPr/>
          <p:nvPr/>
        </p:nvSpPr>
        <p:spPr>
          <a:xfrm>
            <a:off x="7535917" y="2664372"/>
            <a:ext cx="9804346" cy="435128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881083" y="3041614"/>
            <a:ext cx="7847013" cy="1309934"/>
          </a:xfrm>
        </p:spPr>
        <p:txBody>
          <a:bodyPr/>
          <a:lstStyle/>
          <a:p>
            <a:r>
              <a:rPr lang="en-US" dirty="0"/>
              <a:t>MYLEGION: ONLINE MEMBERSHIP PROCESSING</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881083" y="4566616"/>
            <a:ext cx="8982563" cy="987970"/>
          </a:xfrm>
        </p:spPr>
        <p:txBody>
          <a:bodyPr/>
          <a:lstStyle/>
          <a:p>
            <a:r>
              <a:rPr lang="en-US" dirty="0"/>
              <a:t>Renew, transfer and add new members using post and squadron  membership processing.</a:t>
            </a:r>
          </a:p>
          <a:p>
            <a:endParaRPr lang="en-US" dirty="0"/>
          </a:p>
          <a:p>
            <a:pPr algn="r"/>
            <a:r>
              <a:rPr lang="en-US" dirty="0"/>
              <a:t>2025</a:t>
            </a:r>
          </a:p>
        </p:txBody>
      </p:sp>
    </p:spTree>
    <p:extLst>
      <p:ext uri="{BB962C8B-B14F-4D97-AF65-F5344CB8AC3E}">
        <p14:creationId xmlns:p14="http://schemas.microsoft.com/office/powerpoint/2010/main" val="79397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32112-00EC-B7E2-B0D0-EB7329C5F1A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8691F7F4-7DB7-819B-516F-EEFDE555B4D7}"/>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grpSp>
        <p:nvGrpSpPr>
          <p:cNvPr id="12" name="Group 11">
            <a:extLst>
              <a:ext uri="{FF2B5EF4-FFF2-40B4-BE49-F238E27FC236}">
                <a16:creationId xmlns:a16="http://schemas.microsoft.com/office/drawing/2014/main" id="{C6E7BD9C-880A-CD8B-CF3B-154F00D08A14}"/>
              </a:ext>
            </a:extLst>
          </p:cNvPr>
          <p:cNvGrpSpPr/>
          <p:nvPr/>
        </p:nvGrpSpPr>
        <p:grpSpPr>
          <a:xfrm>
            <a:off x="937551" y="-1371439"/>
            <a:ext cx="14588961" cy="10622215"/>
            <a:chOff x="2788444" y="423862"/>
            <a:chExt cx="11763375" cy="8938475"/>
          </a:xfrm>
        </p:grpSpPr>
        <p:pic>
          <p:nvPicPr>
            <p:cNvPr id="3" name="Picture 2">
              <a:extLst>
                <a:ext uri="{FF2B5EF4-FFF2-40B4-BE49-F238E27FC236}">
                  <a16:creationId xmlns:a16="http://schemas.microsoft.com/office/drawing/2014/main" id="{56961B54-CD76-39BC-AEEA-533BB614FDD3}"/>
                </a:ext>
              </a:extLst>
            </p:cNvPr>
            <p:cNvPicPr>
              <a:picLocks noChangeAspect="1"/>
            </p:cNvPicPr>
            <p:nvPr/>
          </p:nvPicPr>
          <p:blipFill>
            <a:blip r:embed="rId4"/>
            <a:stretch>
              <a:fillRect/>
            </a:stretch>
          </p:blipFill>
          <p:spPr>
            <a:xfrm>
              <a:off x="2788444" y="423862"/>
              <a:ext cx="11763375" cy="8905875"/>
            </a:xfrm>
            <a:prstGeom prst="rect">
              <a:avLst/>
            </a:prstGeom>
          </p:spPr>
        </p:pic>
        <p:sp>
          <p:nvSpPr>
            <p:cNvPr id="11" name="TextBox 10">
              <a:extLst>
                <a:ext uri="{FF2B5EF4-FFF2-40B4-BE49-F238E27FC236}">
                  <a16:creationId xmlns:a16="http://schemas.microsoft.com/office/drawing/2014/main" id="{48BF09BF-F793-4D5B-32E1-75688091FB10}"/>
                </a:ext>
              </a:extLst>
            </p:cNvPr>
            <p:cNvSpPr txBox="1"/>
            <p:nvPr/>
          </p:nvSpPr>
          <p:spPr>
            <a:xfrm>
              <a:off x="3394906" y="9116116"/>
              <a:ext cx="1066800" cy="246221"/>
            </a:xfrm>
            <a:prstGeom prst="rect">
              <a:avLst/>
            </a:prstGeom>
            <a:solidFill>
              <a:schemeClr val="bg1"/>
            </a:solidFill>
          </p:spPr>
          <p:txBody>
            <a:bodyPr wrap="square" rtlCol="0">
              <a:spAutoFit/>
            </a:bodyPr>
            <a:lstStyle/>
            <a:p>
              <a:r>
                <a:rPr lang="en-US" sz="1000" dirty="0"/>
                <a:t>1234543222</a:t>
              </a:r>
            </a:p>
          </p:txBody>
        </p:sp>
      </p:grpSp>
      <p:sp>
        <p:nvSpPr>
          <p:cNvPr id="4" name="Rectangle: Rounded Corners 3">
            <a:extLst>
              <a:ext uri="{FF2B5EF4-FFF2-40B4-BE49-F238E27FC236}">
                <a16:creationId xmlns:a16="http://schemas.microsoft.com/office/drawing/2014/main" id="{3714D247-3D9A-1D7A-38B5-166BAF22F03B}"/>
              </a:ext>
            </a:extLst>
          </p:cNvPr>
          <p:cNvSpPr/>
          <p:nvPr/>
        </p:nvSpPr>
        <p:spPr>
          <a:xfrm>
            <a:off x="977120" y="5004816"/>
            <a:ext cx="1894096" cy="59055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88B4F3-6FF5-CF5D-5210-4ED125AF7620}"/>
              </a:ext>
            </a:extLst>
          </p:cNvPr>
          <p:cNvSpPr txBox="1"/>
          <p:nvPr/>
        </p:nvSpPr>
        <p:spPr>
          <a:xfrm>
            <a:off x="5084064" y="5069258"/>
            <a:ext cx="3913632" cy="461665"/>
          </a:xfrm>
          <a:prstGeom prst="rect">
            <a:avLst/>
          </a:prstGeom>
          <a:solidFill>
            <a:schemeClr val="accent1"/>
          </a:solidFill>
        </p:spPr>
        <p:txBody>
          <a:bodyPr wrap="square" rtlCol="0">
            <a:spAutoFit/>
          </a:bodyPr>
          <a:lstStyle/>
          <a:p>
            <a:r>
              <a:rPr lang="en-US" sz="2400" dirty="0">
                <a:solidFill>
                  <a:schemeClr val="bg1"/>
                </a:solidFill>
              </a:rPr>
              <a:t>Add member</a:t>
            </a:r>
          </a:p>
        </p:txBody>
      </p:sp>
      <p:sp>
        <p:nvSpPr>
          <p:cNvPr id="14" name="Rectangle 13">
            <a:extLst>
              <a:ext uri="{FF2B5EF4-FFF2-40B4-BE49-F238E27FC236}">
                <a16:creationId xmlns:a16="http://schemas.microsoft.com/office/drawing/2014/main" id="{89192031-98BA-33EC-3FA4-4B6F67BE20FD}"/>
              </a:ext>
            </a:extLst>
          </p:cNvPr>
          <p:cNvSpPr/>
          <p:nvPr/>
        </p:nvSpPr>
        <p:spPr>
          <a:xfrm>
            <a:off x="1689686" y="6542314"/>
            <a:ext cx="13354371" cy="2841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B19DD266-4682-72A5-8BB4-D08584F99839}"/>
              </a:ext>
            </a:extLst>
          </p:cNvPr>
          <p:cNvGraphicFramePr>
            <a:graphicFrameLocks noGrp="1"/>
          </p:cNvGraphicFramePr>
          <p:nvPr>
            <p:extLst>
              <p:ext uri="{D42A27DB-BD31-4B8C-83A1-F6EECF244321}">
                <p14:modId xmlns:p14="http://schemas.microsoft.com/office/powerpoint/2010/main" val="2308038504"/>
              </p:ext>
            </p:extLst>
          </p:nvPr>
        </p:nvGraphicFramePr>
        <p:xfrm>
          <a:off x="1711455" y="6563213"/>
          <a:ext cx="13354371" cy="3456359"/>
        </p:xfrm>
        <a:graphic>
          <a:graphicData uri="http://schemas.openxmlformats.org/drawingml/2006/table">
            <a:tbl>
              <a:tblPr firstRow="1" bandRow="1">
                <a:tableStyleId>{D27102A9-8310-4765-A935-A1911B00CA55}</a:tableStyleId>
              </a:tblPr>
              <a:tblGrid>
                <a:gridCol w="1107738">
                  <a:extLst>
                    <a:ext uri="{9D8B030D-6E8A-4147-A177-3AD203B41FA5}">
                      <a16:colId xmlns:a16="http://schemas.microsoft.com/office/drawing/2014/main" val="1181324809"/>
                    </a:ext>
                  </a:extLst>
                </a:gridCol>
                <a:gridCol w="1905207">
                  <a:extLst>
                    <a:ext uri="{9D8B030D-6E8A-4147-A177-3AD203B41FA5}">
                      <a16:colId xmlns:a16="http://schemas.microsoft.com/office/drawing/2014/main" val="265809915"/>
                    </a:ext>
                  </a:extLst>
                </a:gridCol>
                <a:gridCol w="3200400">
                  <a:extLst>
                    <a:ext uri="{9D8B030D-6E8A-4147-A177-3AD203B41FA5}">
                      <a16:colId xmlns:a16="http://schemas.microsoft.com/office/drawing/2014/main" val="3035661314"/>
                    </a:ext>
                  </a:extLst>
                </a:gridCol>
                <a:gridCol w="1480457">
                  <a:extLst>
                    <a:ext uri="{9D8B030D-6E8A-4147-A177-3AD203B41FA5}">
                      <a16:colId xmlns:a16="http://schemas.microsoft.com/office/drawing/2014/main" val="2486729835"/>
                    </a:ext>
                  </a:extLst>
                </a:gridCol>
                <a:gridCol w="4492456">
                  <a:extLst>
                    <a:ext uri="{9D8B030D-6E8A-4147-A177-3AD203B41FA5}">
                      <a16:colId xmlns:a16="http://schemas.microsoft.com/office/drawing/2014/main" val="3297068136"/>
                    </a:ext>
                  </a:extLst>
                </a:gridCol>
                <a:gridCol w="1168113">
                  <a:extLst>
                    <a:ext uri="{9D8B030D-6E8A-4147-A177-3AD203B41FA5}">
                      <a16:colId xmlns:a16="http://schemas.microsoft.com/office/drawing/2014/main" val="3593747754"/>
                    </a:ext>
                  </a:extLst>
                </a:gridCol>
              </a:tblGrid>
              <a:tr h="396850">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09566">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35836">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456792">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620486">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AsSample2,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123456790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Bsample, Kathy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123456795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Csample, Jason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pic>
        <p:nvPicPr>
          <p:cNvPr id="18" name="Picture 17">
            <a:extLst>
              <a:ext uri="{FF2B5EF4-FFF2-40B4-BE49-F238E27FC236}">
                <a16:creationId xmlns:a16="http://schemas.microsoft.com/office/drawing/2014/main" id="{0A950BDE-D40C-8C82-2A36-A892BA8FC5B0}"/>
              </a:ext>
            </a:extLst>
          </p:cNvPr>
          <p:cNvPicPr>
            <a:picLocks noChangeAspect="1"/>
          </p:cNvPicPr>
          <p:nvPr/>
        </p:nvPicPr>
        <p:blipFill>
          <a:blip r:embed="rId5"/>
          <a:stretch>
            <a:fillRect/>
          </a:stretch>
        </p:blipFill>
        <p:spPr>
          <a:xfrm>
            <a:off x="1088571" y="9373121"/>
            <a:ext cx="578254" cy="521562"/>
          </a:xfrm>
          <a:prstGeom prst="rect">
            <a:avLst/>
          </a:prstGeom>
        </p:spPr>
      </p:pic>
      <p:pic>
        <p:nvPicPr>
          <p:cNvPr id="19" name="Picture 18">
            <a:extLst>
              <a:ext uri="{FF2B5EF4-FFF2-40B4-BE49-F238E27FC236}">
                <a16:creationId xmlns:a16="http://schemas.microsoft.com/office/drawing/2014/main" id="{4C85B963-0964-7BE0-E49B-CAA1238D63BA}"/>
              </a:ext>
            </a:extLst>
          </p:cNvPr>
          <p:cNvPicPr>
            <a:picLocks noChangeAspect="1"/>
          </p:cNvPicPr>
          <p:nvPr/>
        </p:nvPicPr>
        <p:blipFill>
          <a:blip r:embed="rId6"/>
          <a:stretch>
            <a:fillRect/>
          </a:stretch>
        </p:blipFill>
        <p:spPr>
          <a:xfrm>
            <a:off x="1084629" y="189217"/>
            <a:ext cx="10998806" cy="2617483"/>
          </a:xfrm>
          <a:prstGeom prst="rect">
            <a:avLst/>
          </a:prstGeom>
        </p:spPr>
      </p:pic>
    </p:spTree>
    <p:custDataLst>
      <p:tags r:id="rId1"/>
    </p:custDataLst>
    <p:extLst>
      <p:ext uri="{BB962C8B-B14F-4D97-AF65-F5344CB8AC3E}">
        <p14:creationId xmlns:p14="http://schemas.microsoft.com/office/powerpoint/2010/main" val="30085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307B2-207B-02D5-9CA3-DDCA52A1B1B7}"/>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58AD629-C176-755D-6565-C1C20090326E}"/>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3" name="Picture 2">
            <a:extLst>
              <a:ext uri="{FF2B5EF4-FFF2-40B4-BE49-F238E27FC236}">
                <a16:creationId xmlns:a16="http://schemas.microsoft.com/office/drawing/2014/main" id="{AF65BCC1-B8E4-6208-0EA7-635C2101090D}"/>
              </a:ext>
            </a:extLst>
          </p:cNvPr>
          <p:cNvPicPr>
            <a:picLocks noChangeAspect="1"/>
          </p:cNvPicPr>
          <p:nvPr/>
        </p:nvPicPr>
        <p:blipFill>
          <a:blip r:embed="rId4"/>
          <a:stretch>
            <a:fillRect/>
          </a:stretch>
        </p:blipFill>
        <p:spPr>
          <a:xfrm>
            <a:off x="10757712" y="326879"/>
            <a:ext cx="5825256" cy="8999016"/>
          </a:xfrm>
          <a:prstGeom prst="rect">
            <a:avLst/>
          </a:prstGeom>
          <a:ln w="38100">
            <a:solidFill>
              <a:schemeClr val="accent1"/>
            </a:solidFill>
          </a:ln>
        </p:spPr>
      </p:pic>
      <p:sp>
        <p:nvSpPr>
          <p:cNvPr id="5" name="Arrow: Right 4">
            <a:extLst>
              <a:ext uri="{FF2B5EF4-FFF2-40B4-BE49-F238E27FC236}">
                <a16:creationId xmlns:a16="http://schemas.microsoft.com/office/drawing/2014/main" id="{F479BC2D-5687-4D5C-F3F4-5FF69BF6F45E}"/>
              </a:ext>
            </a:extLst>
          </p:cNvPr>
          <p:cNvSpPr/>
          <p:nvPr/>
        </p:nvSpPr>
        <p:spPr>
          <a:xfrm>
            <a:off x="9038674" y="398137"/>
            <a:ext cx="1581763" cy="680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9FD1D47-858D-1164-B3FF-EED54DD6537F}"/>
              </a:ext>
            </a:extLst>
          </p:cNvPr>
          <p:cNvPicPr>
            <a:picLocks noChangeAspect="1"/>
          </p:cNvPicPr>
          <p:nvPr/>
        </p:nvPicPr>
        <p:blipFill>
          <a:blip r:embed="rId5"/>
          <a:stretch>
            <a:fillRect/>
          </a:stretch>
        </p:blipFill>
        <p:spPr>
          <a:xfrm>
            <a:off x="10823376" y="538105"/>
            <a:ext cx="5693928" cy="8677390"/>
          </a:xfrm>
          <a:prstGeom prst="rect">
            <a:avLst/>
          </a:prstGeom>
        </p:spPr>
      </p:pic>
      <p:pic>
        <p:nvPicPr>
          <p:cNvPr id="9" name="Picture 8">
            <a:extLst>
              <a:ext uri="{FF2B5EF4-FFF2-40B4-BE49-F238E27FC236}">
                <a16:creationId xmlns:a16="http://schemas.microsoft.com/office/drawing/2014/main" id="{D8B23855-4F1B-F18E-66FE-C71D31205057}"/>
              </a:ext>
            </a:extLst>
          </p:cNvPr>
          <p:cNvPicPr>
            <a:picLocks noChangeAspect="1"/>
          </p:cNvPicPr>
          <p:nvPr/>
        </p:nvPicPr>
        <p:blipFill>
          <a:blip r:embed="rId6"/>
          <a:stretch>
            <a:fillRect/>
          </a:stretch>
        </p:blipFill>
        <p:spPr>
          <a:xfrm>
            <a:off x="822959" y="4247745"/>
            <a:ext cx="8215715" cy="1087374"/>
          </a:xfrm>
          <a:prstGeom prst="rect">
            <a:avLst/>
          </a:prstGeom>
        </p:spPr>
      </p:pic>
      <p:sp>
        <p:nvSpPr>
          <p:cNvPr id="10" name="TextBox 9">
            <a:extLst>
              <a:ext uri="{FF2B5EF4-FFF2-40B4-BE49-F238E27FC236}">
                <a16:creationId xmlns:a16="http://schemas.microsoft.com/office/drawing/2014/main" id="{705BB154-7775-7945-979B-B1B91A12AECE}"/>
              </a:ext>
            </a:extLst>
          </p:cNvPr>
          <p:cNvSpPr txBox="1"/>
          <p:nvPr/>
        </p:nvSpPr>
        <p:spPr>
          <a:xfrm>
            <a:off x="647786" y="5566469"/>
            <a:ext cx="9648223" cy="2554545"/>
          </a:xfrm>
          <a:prstGeom prst="rect">
            <a:avLst/>
          </a:prstGeom>
          <a:noFill/>
        </p:spPr>
        <p:txBody>
          <a:bodyPr wrap="square" rtlCol="0">
            <a:spAutoFit/>
          </a:bodyPr>
          <a:lstStyle/>
          <a:p>
            <a:pPr marL="285750" indent="-285750" algn="l">
              <a:buFont typeface="Wingdings" panose="05000000000000000000" pitchFamily="2" charset="2"/>
              <a:buChar char="Ø"/>
            </a:pPr>
            <a:r>
              <a:rPr lang="en-US" sz="3200" dirty="0">
                <a:solidFill>
                  <a:srgbClr val="FF0000"/>
                </a:solidFill>
              </a:rPr>
              <a:t>Member is deeply expired, and no renewal order exists.</a:t>
            </a:r>
          </a:p>
          <a:p>
            <a:pPr marL="285750" indent="-285750" algn="l">
              <a:buFont typeface="Wingdings" panose="05000000000000000000" pitchFamily="2" charset="2"/>
              <a:buChar char="Ø"/>
            </a:pPr>
            <a:r>
              <a:rPr lang="en-US" sz="3200" dirty="0">
                <a:solidFill>
                  <a:srgbClr val="FF0000"/>
                </a:solidFill>
              </a:rPr>
              <a:t>New member created a MyLegion account prior to joining.</a:t>
            </a:r>
          </a:p>
          <a:p>
            <a:pPr marL="285750" indent="-285750" algn="l">
              <a:buFont typeface="Wingdings" panose="05000000000000000000" pitchFamily="2" charset="2"/>
              <a:buChar char="Ø"/>
            </a:pPr>
            <a:r>
              <a:rPr lang="en-US" sz="3200" dirty="0">
                <a:solidFill>
                  <a:srgbClr val="FF0000"/>
                </a:solidFill>
              </a:rPr>
              <a:t>New member has a squadron membership.</a:t>
            </a:r>
          </a:p>
        </p:txBody>
      </p:sp>
      <p:pic>
        <p:nvPicPr>
          <p:cNvPr id="14" name="Picture 13">
            <a:extLst>
              <a:ext uri="{FF2B5EF4-FFF2-40B4-BE49-F238E27FC236}">
                <a16:creationId xmlns:a16="http://schemas.microsoft.com/office/drawing/2014/main" id="{E92EE173-1CCC-701F-83FC-6406ADB33A91}"/>
              </a:ext>
            </a:extLst>
          </p:cNvPr>
          <p:cNvPicPr>
            <a:picLocks noChangeAspect="1"/>
          </p:cNvPicPr>
          <p:nvPr/>
        </p:nvPicPr>
        <p:blipFill>
          <a:blip r:embed="rId7"/>
          <a:stretch>
            <a:fillRect/>
          </a:stretch>
        </p:blipFill>
        <p:spPr>
          <a:xfrm>
            <a:off x="804840" y="243071"/>
            <a:ext cx="8096559" cy="3513601"/>
          </a:xfrm>
          <a:prstGeom prst="rect">
            <a:avLst/>
          </a:prstGeom>
          <a:ln w="38100">
            <a:solidFill>
              <a:schemeClr val="accent1"/>
            </a:solidFill>
          </a:ln>
        </p:spPr>
      </p:pic>
    </p:spTree>
    <p:custDataLst>
      <p:tags r:id="rId1"/>
    </p:custDataLst>
    <p:extLst>
      <p:ext uri="{BB962C8B-B14F-4D97-AF65-F5344CB8AC3E}">
        <p14:creationId xmlns:p14="http://schemas.microsoft.com/office/powerpoint/2010/main" val="21871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1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10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up)">
                                      <p:cBhvr>
                                        <p:cTn id="27"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9FDB-4CAF-EC9E-5F44-8FA15B4677B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0319562F-E7D0-CA57-4958-DA0BFFC955C7}"/>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3" name="Picture 2">
            <a:extLst>
              <a:ext uri="{FF2B5EF4-FFF2-40B4-BE49-F238E27FC236}">
                <a16:creationId xmlns:a16="http://schemas.microsoft.com/office/drawing/2014/main" id="{C4016A26-08C2-78AD-552F-60B2BB0C83AC}"/>
              </a:ext>
            </a:extLst>
          </p:cNvPr>
          <p:cNvPicPr>
            <a:picLocks noChangeAspect="1"/>
          </p:cNvPicPr>
          <p:nvPr/>
        </p:nvPicPr>
        <p:blipFill>
          <a:blip r:embed="rId4"/>
          <a:stretch>
            <a:fillRect/>
          </a:stretch>
        </p:blipFill>
        <p:spPr>
          <a:xfrm>
            <a:off x="1426464" y="-713232"/>
            <a:ext cx="13777817" cy="10095357"/>
          </a:xfrm>
          <a:prstGeom prst="rect">
            <a:avLst/>
          </a:prstGeom>
        </p:spPr>
      </p:pic>
      <p:sp>
        <p:nvSpPr>
          <p:cNvPr id="8" name="Rectangle: Rounded Corners 7">
            <a:extLst>
              <a:ext uri="{FF2B5EF4-FFF2-40B4-BE49-F238E27FC236}">
                <a16:creationId xmlns:a16="http://schemas.microsoft.com/office/drawing/2014/main" id="{824B3A79-66F5-B28E-B9DA-C5F8DB4A6BE5}"/>
              </a:ext>
            </a:extLst>
          </p:cNvPr>
          <p:cNvSpPr/>
          <p:nvPr/>
        </p:nvSpPr>
        <p:spPr>
          <a:xfrm>
            <a:off x="1536837" y="5254440"/>
            <a:ext cx="1894096" cy="59055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F75344-1E12-E8E2-7460-175A02BA16C9}"/>
              </a:ext>
            </a:extLst>
          </p:cNvPr>
          <p:cNvSpPr txBox="1"/>
          <p:nvPr/>
        </p:nvSpPr>
        <p:spPr>
          <a:xfrm>
            <a:off x="5283221" y="5318882"/>
            <a:ext cx="3913632" cy="461665"/>
          </a:xfrm>
          <a:prstGeom prst="rect">
            <a:avLst/>
          </a:prstGeom>
          <a:solidFill>
            <a:schemeClr val="accent1"/>
          </a:solidFill>
        </p:spPr>
        <p:txBody>
          <a:bodyPr wrap="square" rtlCol="0">
            <a:spAutoFit/>
          </a:bodyPr>
          <a:lstStyle/>
          <a:p>
            <a:r>
              <a:rPr lang="en-US" sz="2400" dirty="0">
                <a:solidFill>
                  <a:schemeClr val="bg1"/>
                </a:solidFill>
              </a:rPr>
              <a:t>Transfer member</a:t>
            </a:r>
          </a:p>
        </p:txBody>
      </p:sp>
      <p:sp>
        <p:nvSpPr>
          <p:cNvPr id="11" name="Rectangle 10">
            <a:extLst>
              <a:ext uri="{FF2B5EF4-FFF2-40B4-BE49-F238E27FC236}">
                <a16:creationId xmlns:a16="http://schemas.microsoft.com/office/drawing/2014/main" id="{E9EF8F25-662F-7285-76C7-D0CA6CF31C5A}"/>
              </a:ext>
            </a:extLst>
          </p:cNvPr>
          <p:cNvSpPr/>
          <p:nvPr/>
        </p:nvSpPr>
        <p:spPr>
          <a:xfrm>
            <a:off x="2296886" y="6879771"/>
            <a:ext cx="12907395" cy="2502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1702C533-04B0-F68B-B05A-76C9CA1E3D7F}"/>
              </a:ext>
            </a:extLst>
          </p:cNvPr>
          <p:cNvGraphicFramePr>
            <a:graphicFrameLocks noGrp="1"/>
          </p:cNvGraphicFramePr>
          <p:nvPr>
            <p:extLst>
              <p:ext uri="{D42A27DB-BD31-4B8C-83A1-F6EECF244321}">
                <p14:modId xmlns:p14="http://schemas.microsoft.com/office/powerpoint/2010/main" val="1416453169"/>
              </p:ext>
            </p:extLst>
          </p:nvPr>
        </p:nvGraphicFramePr>
        <p:xfrm>
          <a:off x="2187350" y="6878898"/>
          <a:ext cx="12984274" cy="3630531"/>
        </p:xfrm>
        <a:graphic>
          <a:graphicData uri="http://schemas.openxmlformats.org/drawingml/2006/table">
            <a:tbl>
              <a:tblPr firstRow="1" bandRow="1">
                <a:tableStyleId>{D27102A9-8310-4765-A935-A1911B00CA55}</a:tableStyleId>
              </a:tblPr>
              <a:tblGrid>
                <a:gridCol w="1077039">
                  <a:extLst>
                    <a:ext uri="{9D8B030D-6E8A-4147-A177-3AD203B41FA5}">
                      <a16:colId xmlns:a16="http://schemas.microsoft.com/office/drawing/2014/main" val="1181324809"/>
                    </a:ext>
                  </a:extLst>
                </a:gridCol>
                <a:gridCol w="1696638">
                  <a:extLst>
                    <a:ext uri="{9D8B030D-6E8A-4147-A177-3AD203B41FA5}">
                      <a16:colId xmlns:a16="http://schemas.microsoft.com/office/drawing/2014/main" val="265809915"/>
                    </a:ext>
                  </a:extLst>
                </a:gridCol>
                <a:gridCol w="2910609">
                  <a:extLst>
                    <a:ext uri="{9D8B030D-6E8A-4147-A177-3AD203B41FA5}">
                      <a16:colId xmlns:a16="http://schemas.microsoft.com/office/drawing/2014/main" val="3035661314"/>
                    </a:ext>
                  </a:extLst>
                </a:gridCol>
                <a:gridCol w="1439428">
                  <a:extLst>
                    <a:ext uri="{9D8B030D-6E8A-4147-A177-3AD203B41FA5}">
                      <a16:colId xmlns:a16="http://schemas.microsoft.com/office/drawing/2014/main" val="2486729835"/>
                    </a:ext>
                  </a:extLst>
                </a:gridCol>
                <a:gridCol w="4138357">
                  <a:extLst>
                    <a:ext uri="{9D8B030D-6E8A-4147-A177-3AD203B41FA5}">
                      <a16:colId xmlns:a16="http://schemas.microsoft.com/office/drawing/2014/main" val="3297068136"/>
                    </a:ext>
                  </a:extLst>
                </a:gridCol>
                <a:gridCol w="1722203">
                  <a:extLst>
                    <a:ext uri="{9D8B030D-6E8A-4147-A177-3AD203B41FA5}">
                      <a16:colId xmlns:a16="http://schemas.microsoft.com/office/drawing/2014/main" val="3593747754"/>
                    </a:ext>
                  </a:extLst>
                </a:gridCol>
              </a:tblGrid>
              <a:tr h="468959">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09566">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35836">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700370">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AbSample, Elizabeth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478971">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AsSample2,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123456795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Csample, Jason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pic>
        <p:nvPicPr>
          <p:cNvPr id="16" name="Picture 15">
            <a:extLst>
              <a:ext uri="{FF2B5EF4-FFF2-40B4-BE49-F238E27FC236}">
                <a16:creationId xmlns:a16="http://schemas.microsoft.com/office/drawing/2014/main" id="{C1D01237-6BA6-74C1-A245-9B7C2DE656FC}"/>
              </a:ext>
            </a:extLst>
          </p:cNvPr>
          <p:cNvPicPr>
            <a:picLocks noChangeAspect="1"/>
          </p:cNvPicPr>
          <p:nvPr/>
        </p:nvPicPr>
        <p:blipFill>
          <a:blip r:embed="rId5"/>
          <a:stretch>
            <a:fillRect/>
          </a:stretch>
        </p:blipFill>
        <p:spPr>
          <a:xfrm>
            <a:off x="1584135" y="207263"/>
            <a:ext cx="8729965" cy="2751837"/>
          </a:xfrm>
          <a:prstGeom prst="rect">
            <a:avLst/>
          </a:prstGeom>
        </p:spPr>
      </p:pic>
      <p:sp>
        <p:nvSpPr>
          <p:cNvPr id="2" name="Arrow: Left 1">
            <a:extLst>
              <a:ext uri="{FF2B5EF4-FFF2-40B4-BE49-F238E27FC236}">
                <a16:creationId xmlns:a16="http://schemas.microsoft.com/office/drawing/2014/main" id="{12232296-9668-B393-A8E1-B2D49D2BF684}"/>
              </a:ext>
            </a:extLst>
          </p:cNvPr>
          <p:cNvSpPr/>
          <p:nvPr/>
        </p:nvSpPr>
        <p:spPr>
          <a:xfrm>
            <a:off x="9317411" y="504497"/>
            <a:ext cx="756744" cy="5675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5481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26FA-1E4B-2315-6A47-8D1F78EB084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0735B1CD-B877-5B21-3101-8476222FEFB5}"/>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9ECDE17-D7BC-A8A9-20E0-58D42366E1F4}"/>
              </a:ext>
            </a:extLst>
          </p:cNvPr>
          <p:cNvPicPr>
            <a:picLocks noChangeAspect="1"/>
          </p:cNvPicPr>
          <p:nvPr/>
        </p:nvPicPr>
        <p:blipFill>
          <a:blip r:embed="rId4"/>
          <a:stretch>
            <a:fillRect/>
          </a:stretch>
        </p:blipFill>
        <p:spPr>
          <a:xfrm>
            <a:off x="547584" y="282462"/>
            <a:ext cx="7801885" cy="3982212"/>
          </a:xfrm>
          <a:prstGeom prst="rect">
            <a:avLst/>
          </a:prstGeom>
          <a:ln w="38100">
            <a:solidFill>
              <a:schemeClr val="accent1"/>
            </a:solidFill>
          </a:ln>
        </p:spPr>
      </p:pic>
      <p:pic>
        <p:nvPicPr>
          <p:cNvPr id="3" name="Picture 2">
            <a:extLst>
              <a:ext uri="{FF2B5EF4-FFF2-40B4-BE49-F238E27FC236}">
                <a16:creationId xmlns:a16="http://schemas.microsoft.com/office/drawing/2014/main" id="{43603AA7-51C6-18C0-4B7C-B9CE5016303A}"/>
              </a:ext>
            </a:extLst>
          </p:cNvPr>
          <p:cNvPicPr>
            <a:picLocks noChangeAspect="1"/>
          </p:cNvPicPr>
          <p:nvPr/>
        </p:nvPicPr>
        <p:blipFill>
          <a:blip r:embed="rId5"/>
          <a:stretch>
            <a:fillRect/>
          </a:stretch>
        </p:blipFill>
        <p:spPr>
          <a:xfrm>
            <a:off x="547583" y="5187696"/>
            <a:ext cx="7801885" cy="3540778"/>
          </a:xfrm>
          <a:prstGeom prst="rect">
            <a:avLst/>
          </a:prstGeom>
          <a:ln w="28575">
            <a:solidFill>
              <a:schemeClr val="accent1"/>
            </a:solidFill>
          </a:ln>
        </p:spPr>
      </p:pic>
      <p:sp>
        <p:nvSpPr>
          <p:cNvPr id="7" name="Arrow: Down 6">
            <a:extLst>
              <a:ext uri="{FF2B5EF4-FFF2-40B4-BE49-F238E27FC236}">
                <a16:creationId xmlns:a16="http://schemas.microsoft.com/office/drawing/2014/main" id="{EDBEA342-FBD1-92E9-959F-D69D49FD0A92}"/>
              </a:ext>
            </a:extLst>
          </p:cNvPr>
          <p:cNvSpPr/>
          <p:nvPr/>
        </p:nvSpPr>
        <p:spPr>
          <a:xfrm>
            <a:off x="3950208" y="4370832"/>
            <a:ext cx="658368" cy="7132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A0C8C2B-AAB1-118F-C1CC-4266BE669206}"/>
              </a:ext>
            </a:extLst>
          </p:cNvPr>
          <p:cNvSpPr/>
          <p:nvPr/>
        </p:nvSpPr>
        <p:spPr>
          <a:xfrm>
            <a:off x="8857404" y="6291072"/>
            <a:ext cx="1022509" cy="9326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F205E5D-9531-33F4-4A9D-E3F8BBAC9E9A}"/>
              </a:ext>
            </a:extLst>
          </p:cNvPr>
          <p:cNvGrpSpPr/>
          <p:nvPr/>
        </p:nvGrpSpPr>
        <p:grpSpPr>
          <a:xfrm>
            <a:off x="10200576" y="191960"/>
            <a:ext cx="5769060" cy="9369680"/>
            <a:chOff x="10200576" y="191960"/>
            <a:chExt cx="5769060" cy="9369680"/>
          </a:xfrm>
        </p:grpSpPr>
        <p:pic>
          <p:nvPicPr>
            <p:cNvPr id="5" name="Picture 4">
              <a:extLst>
                <a:ext uri="{FF2B5EF4-FFF2-40B4-BE49-F238E27FC236}">
                  <a16:creationId xmlns:a16="http://schemas.microsoft.com/office/drawing/2014/main" id="{AA3A0223-1243-4CDA-4D47-37FA630F7DC2}"/>
                </a:ext>
              </a:extLst>
            </p:cNvPr>
            <p:cNvPicPr>
              <a:picLocks noChangeAspect="1"/>
            </p:cNvPicPr>
            <p:nvPr/>
          </p:nvPicPr>
          <p:blipFill>
            <a:blip r:embed="rId6"/>
            <a:stretch>
              <a:fillRect/>
            </a:stretch>
          </p:blipFill>
          <p:spPr>
            <a:xfrm>
              <a:off x="10200576" y="191960"/>
              <a:ext cx="5769060" cy="9369680"/>
            </a:xfrm>
            <a:prstGeom prst="rect">
              <a:avLst/>
            </a:prstGeom>
            <a:ln w="28575">
              <a:solidFill>
                <a:schemeClr val="accent1"/>
              </a:solidFill>
            </a:ln>
          </p:spPr>
        </p:pic>
        <p:sp>
          <p:nvSpPr>
            <p:cNvPr id="9" name="TextBox 8">
              <a:extLst>
                <a:ext uri="{FF2B5EF4-FFF2-40B4-BE49-F238E27FC236}">
                  <a16:creationId xmlns:a16="http://schemas.microsoft.com/office/drawing/2014/main" id="{89DB5209-6556-C8B6-EE3A-8687F43B8C7A}"/>
                </a:ext>
              </a:extLst>
            </p:cNvPr>
            <p:cNvSpPr txBox="1"/>
            <p:nvPr/>
          </p:nvSpPr>
          <p:spPr>
            <a:xfrm>
              <a:off x="12154304" y="1952188"/>
              <a:ext cx="1203960" cy="276999"/>
            </a:xfrm>
            <a:prstGeom prst="rect">
              <a:avLst/>
            </a:prstGeom>
            <a:solidFill>
              <a:schemeClr val="bg1"/>
            </a:solidFill>
          </p:spPr>
          <p:txBody>
            <a:bodyPr wrap="square" rtlCol="0">
              <a:spAutoFit/>
            </a:bodyPr>
            <a:lstStyle/>
            <a:p>
              <a:r>
                <a:rPr lang="en-US" sz="1200" dirty="0"/>
                <a:t>Frederick</a:t>
              </a:r>
            </a:p>
          </p:txBody>
        </p:sp>
      </p:grpSp>
    </p:spTree>
    <p:custDataLst>
      <p:tags r:id="rId1"/>
    </p:custDataLst>
    <p:extLst>
      <p:ext uri="{BB962C8B-B14F-4D97-AF65-F5344CB8AC3E}">
        <p14:creationId xmlns:p14="http://schemas.microsoft.com/office/powerpoint/2010/main" val="213280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365A-AFDD-9104-2B30-60B506B4911C}"/>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AC128753-DA4D-9869-71C5-C852673F2EE4}"/>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3" name="Picture 2">
            <a:extLst>
              <a:ext uri="{FF2B5EF4-FFF2-40B4-BE49-F238E27FC236}">
                <a16:creationId xmlns:a16="http://schemas.microsoft.com/office/drawing/2014/main" id="{A4546124-4D68-A813-9D1E-4CC6F0DC8D38}"/>
              </a:ext>
            </a:extLst>
          </p:cNvPr>
          <p:cNvPicPr>
            <a:picLocks noChangeAspect="1"/>
          </p:cNvPicPr>
          <p:nvPr/>
        </p:nvPicPr>
        <p:blipFill>
          <a:blip r:embed="rId4"/>
          <a:stretch>
            <a:fillRect/>
          </a:stretch>
        </p:blipFill>
        <p:spPr>
          <a:xfrm>
            <a:off x="2821781" y="0"/>
            <a:ext cx="11696700" cy="5095875"/>
          </a:xfrm>
          <a:prstGeom prst="rect">
            <a:avLst/>
          </a:prstGeom>
        </p:spPr>
      </p:pic>
      <p:pic>
        <p:nvPicPr>
          <p:cNvPr id="5" name="Picture 4">
            <a:extLst>
              <a:ext uri="{FF2B5EF4-FFF2-40B4-BE49-F238E27FC236}">
                <a16:creationId xmlns:a16="http://schemas.microsoft.com/office/drawing/2014/main" id="{49A6BF26-838B-0B5C-45CB-B01C1079DEF9}"/>
              </a:ext>
            </a:extLst>
          </p:cNvPr>
          <p:cNvPicPr>
            <a:picLocks noChangeAspect="1"/>
          </p:cNvPicPr>
          <p:nvPr/>
        </p:nvPicPr>
        <p:blipFill>
          <a:blip r:embed="rId5"/>
          <a:stretch>
            <a:fillRect/>
          </a:stretch>
        </p:blipFill>
        <p:spPr>
          <a:xfrm>
            <a:off x="3107531" y="5105170"/>
            <a:ext cx="11125200" cy="4667250"/>
          </a:xfrm>
          <a:prstGeom prst="rect">
            <a:avLst/>
          </a:prstGeom>
        </p:spPr>
      </p:pic>
      <p:sp>
        <p:nvSpPr>
          <p:cNvPr id="10" name="TextBox 9">
            <a:extLst>
              <a:ext uri="{FF2B5EF4-FFF2-40B4-BE49-F238E27FC236}">
                <a16:creationId xmlns:a16="http://schemas.microsoft.com/office/drawing/2014/main" id="{564926DB-D8AC-C871-83B9-C6281B2761EA}"/>
              </a:ext>
            </a:extLst>
          </p:cNvPr>
          <p:cNvSpPr txBox="1"/>
          <p:nvPr/>
        </p:nvSpPr>
        <p:spPr>
          <a:xfrm>
            <a:off x="3470326" y="8194216"/>
            <a:ext cx="1323047" cy="292602"/>
          </a:xfrm>
          <a:prstGeom prst="rect">
            <a:avLst/>
          </a:prstGeom>
          <a:solidFill>
            <a:schemeClr val="accent6"/>
          </a:solidFill>
        </p:spPr>
        <p:txBody>
          <a:bodyPr wrap="square" rtlCol="0">
            <a:spAutoFit/>
          </a:bodyPr>
          <a:lstStyle/>
          <a:p>
            <a:r>
              <a:rPr lang="en-US" sz="1000" dirty="0"/>
              <a:t>123454321</a:t>
            </a:r>
          </a:p>
        </p:txBody>
      </p:sp>
      <p:sp>
        <p:nvSpPr>
          <p:cNvPr id="12" name="TextBox 11">
            <a:extLst>
              <a:ext uri="{FF2B5EF4-FFF2-40B4-BE49-F238E27FC236}">
                <a16:creationId xmlns:a16="http://schemas.microsoft.com/office/drawing/2014/main" id="{AEC1C8C7-89C0-4203-72B4-91EB5F8438A9}"/>
              </a:ext>
            </a:extLst>
          </p:cNvPr>
          <p:cNvSpPr txBox="1"/>
          <p:nvPr/>
        </p:nvSpPr>
        <p:spPr>
          <a:xfrm>
            <a:off x="3535292" y="9265429"/>
            <a:ext cx="1193113" cy="246221"/>
          </a:xfrm>
          <a:prstGeom prst="rect">
            <a:avLst/>
          </a:prstGeom>
          <a:solidFill>
            <a:schemeClr val="bg1">
              <a:lumMod val="95000"/>
            </a:schemeClr>
          </a:solidFill>
        </p:spPr>
        <p:txBody>
          <a:bodyPr wrap="square" rtlCol="0">
            <a:spAutoFit/>
          </a:bodyPr>
          <a:lstStyle/>
          <a:p>
            <a:r>
              <a:rPr lang="en-US" sz="1000" dirty="0"/>
              <a:t>122333444</a:t>
            </a:r>
          </a:p>
        </p:txBody>
      </p:sp>
      <p:sp>
        <p:nvSpPr>
          <p:cNvPr id="13" name="TextBox 12">
            <a:extLst>
              <a:ext uri="{FF2B5EF4-FFF2-40B4-BE49-F238E27FC236}">
                <a16:creationId xmlns:a16="http://schemas.microsoft.com/office/drawing/2014/main" id="{AC166BDC-022A-2D38-1063-63942F58141B}"/>
              </a:ext>
            </a:extLst>
          </p:cNvPr>
          <p:cNvSpPr txBox="1"/>
          <p:nvPr/>
        </p:nvSpPr>
        <p:spPr>
          <a:xfrm>
            <a:off x="3528314" y="8758438"/>
            <a:ext cx="1193113" cy="246221"/>
          </a:xfrm>
          <a:prstGeom prst="rect">
            <a:avLst/>
          </a:prstGeom>
          <a:solidFill>
            <a:schemeClr val="bg1"/>
          </a:solidFill>
        </p:spPr>
        <p:txBody>
          <a:bodyPr wrap="square" rtlCol="0">
            <a:spAutoFit/>
          </a:bodyPr>
          <a:lstStyle/>
          <a:p>
            <a:r>
              <a:rPr lang="en-US" sz="1000" dirty="0"/>
              <a:t>122333444</a:t>
            </a:r>
          </a:p>
        </p:txBody>
      </p:sp>
      <p:sp>
        <p:nvSpPr>
          <p:cNvPr id="16" name="Arrow: Up 15">
            <a:extLst>
              <a:ext uri="{FF2B5EF4-FFF2-40B4-BE49-F238E27FC236}">
                <a16:creationId xmlns:a16="http://schemas.microsoft.com/office/drawing/2014/main" id="{2818D982-DE67-1656-B0C4-B61834126538}"/>
              </a:ext>
            </a:extLst>
          </p:cNvPr>
          <p:cNvSpPr/>
          <p:nvPr/>
        </p:nvSpPr>
        <p:spPr>
          <a:xfrm>
            <a:off x="4837844" y="4656545"/>
            <a:ext cx="608744" cy="68426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D4E5AF3-C925-BE75-824F-91F07A56EC8A}"/>
              </a:ext>
            </a:extLst>
          </p:cNvPr>
          <p:cNvSpPr/>
          <p:nvPr/>
        </p:nvSpPr>
        <p:spPr>
          <a:xfrm>
            <a:off x="3646714" y="5638800"/>
            <a:ext cx="10570029" cy="28588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862DBFFE-F4D1-9C1C-6E74-A479DFEC286E}"/>
              </a:ext>
            </a:extLst>
          </p:cNvPr>
          <p:cNvGraphicFramePr>
            <a:graphicFrameLocks noGrp="1"/>
          </p:cNvGraphicFramePr>
          <p:nvPr>
            <p:extLst>
              <p:ext uri="{D42A27DB-BD31-4B8C-83A1-F6EECF244321}">
                <p14:modId xmlns:p14="http://schemas.microsoft.com/office/powerpoint/2010/main" val="885402101"/>
              </p:ext>
            </p:extLst>
          </p:nvPr>
        </p:nvGraphicFramePr>
        <p:xfrm>
          <a:off x="3646714" y="5638800"/>
          <a:ext cx="11125200" cy="4139064"/>
        </p:xfrm>
        <a:graphic>
          <a:graphicData uri="http://schemas.openxmlformats.org/drawingml/2006/table">
            <a:tbl>
              <a:tblPr firstRow="1" bandRow="1">
                <a:tableStyleId>{D27102A9-8310-4765-A935-A1911B00CA55}</a:tableStyleId>
              </a:tblPr>
              <a:tblGrid>
                <a:gridCol w="848767">
                  <a:extLst>
                    <a:ext uri="{9D8B030D-6E8A-4147-A177-3AD203B41FA5}">
                      <a16:colId xmlns:a16="http://schemas.microsoft.com/office/drawing/2014/main" val="1181324809"/>
                    </a:ext>
                  </a:extLst>
                </a:gridCol>
                <a:gridCol w="1546090">
                  <a:extLst>
                    <a:ext uri="{9D8B030D-6E8A-4147-A177-3AD203B41FA5}">
                      <a16:colId xmlns:a16="http://schemas.microsoft.com/office/drawing/2014/main" val="265809915"/>
                    </a:ext>
                  </a:extLst>
                </a:gridCol>
                <a:gridCol w="2623458">
                  <a:extLst>
                    <a:ext uri="{9D8B030D-6E8A-4147-A177-3AD203B41FA5}">
                      <a16:colId xmlns:a16="http://schemas.microsoft.com/office/drawing/2014/main" val="3035661314"/>
                    </a:ext>
                  </a:extLst>
                </a:gridCol>
                <a:gridCol w="1251857">
                  <a:extLst>
                    <a:ext uri="{9D8B030D-6E8A-4147-A177-3AD203B41FA5}">
                      <a16:colId xmlns:a16="http://schemas.microsoft.com/office/drawing/2014/main" val="2486729835"/>
                    </a:ext>
                  </a:extLst>
                </a:gridCol>
                <a:gridCol w="3450771">
                  <a:extLst>
                    <a:ext uri="{9D8B030D-6E8A-4147-A177-3AD203B41FA5}">
                      <a16:colId xmlns:a16="http://schemas.microsoft.com/office/drawing/2014/main" val="3297068136"/>
                    </a:ext>
                  </a:extLst>
                </a:gridCol>
                <a:gridCol w="1404257">
                  <a:extLst>
                    <a:ext uri="{9D8B030D-6E8A-4147-A177-3AD203B41FA5}">
                      <a16:colId xmlns:a16="http://schemas.microsoft.com/office/drawing/2014/main" val="3593747754"/>
                    </a:ext>
                  </a:extLst>
                </a:gridCol>
              </a:tblGrid>
              <a:tr h="381000">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ASample, Frederick</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48343">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8342">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33400">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0114">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AbSample, Elizabeth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22514">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AaSample2,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AsSample2,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r h="545117">
                <a:tc>
                  <a:txBody>
                    <a:bodyPr/>
                    <a:lstStyle/>
                    <a:p>
                      <a:pPr algn="l" rtl="0" fontAlgn="t"/>
                      <a:r>
                        <a:rPr lang="en-US" sz="1200" b="0" i="0" u="none" strike="noStrike" dirty="0">
                          <a:effectLst/>
                          <a:latin typeface="Arial" panose="020B0604020202020204" pitchFamily="34" charset="0"/>
                        </a:rPr>
                        <a:t>123456795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Csample, Jason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703466"/>
                  </a:ext>
                </a:extLst>
              </a:tr>
              <a:tr h="545117">
                <a:tc>
                  <a:txBody>
                    <a:bodyPr/>
                    <a:lstStyle/>
                    <a:p>
                      <a:pPr algn="l" rtl="0" fontAlgn="t"/>
                      <a:r>
                        <a:rPr lang="en-US" sz="1200" b="0" i="0" u="none" strike="noStrike" dirty="0">
                          <a:effectLst/>
                          <a:latin typeface="Arial" panose="020B0604020202020204" pitchFamily="34" charset="0"/>
                        </a:rPr>
                        <a:t>123456795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err="1">
                          <a:solidFill>
                            <a:schemeClr val="tx2">
                              <a:lumMod val="60000"/>
                              <a:lumOff val="40000"/>
                            </a:schemeClr>
                          </a:solidFill>
                          <a:effectLst/>
                          <a:latin typeface="Arial" panose="020B0604020202020204" pitchFamily="34" charset="0"/>
                        </a:rPr>
                        <a:t>Dsample</a:t>
                      </a:r>
                      <a:r>
                        <a:rPr lang="en-US" sz="1200" b="0" i="0" u="none" strike="noStrike" dirty="0">
                          <a:solidFill>
                            <a:schemeClr val="tx2">
                              <a:lumMod val="60000"/>
                              <a:lumOff val="40000"/>
                            </a:schemeClr>
                          </a:solidFill>
                          <a:effectLst/>
                          <a:latin typeface="Arial" panose="020B0604020202020204" pitchFamily="34" charset="0"/>
                        </a:rPr>
                        <a:t>, Helen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6319748"/>
                  </a:ext>
                </a:extLst>
              </a:tr>
            </a:tbl>
          </a:graphicData>
        </a:graphic>
      </p:graphicFrame>
      <p:pic>
        <p:nvPicPr>
          <p:cNvPr id="19" name="Picture 18">
            <a:extLst>
              <a:ext uri="{FF2B5EF4-FFF2-40B4-BE49-F238E27FC236}">
                <a16:creationId xmlns:a16="http://schemas.microsoft.com/office/drawing/2014/main" id="{58C80AC1-C157-9B79-76F3-F2A263623679}"/>
              </a:ext>
            </a:extLst>
          </p:cNvPr>
          <p:cNvPicPr>
            <a:picLocks noChangeAspect="1"/>
          </p:cNvPicPr>
          <p:nvPr/>
        </p:nvPicPr>
        <p:blipFill>
          <a:blip r:embed="rId6"/>
          <a:stretch>
            <a:fillRect/>
          </a:stretch>
        </p:blipFill>
        <p:spPr>
          <a:xfrm>
            <a:off x="3157520" y="5649686"/>
            <a:ext cx="427650" cy="292602"/>
          </a:xfrm>
          <a:prstGeom prst="rect">
            <a:avLst/>
          </a:prstGeom>
        </p:spPr>
      </p:pic>
      <p:pic>
        <p:nvPicPr>
          <p:cNvPr id="21" name="Picture 20">
            <a:extLst>
              <a:ext uri="{FF2B5EF4-FFF2-40B4-BE49-F238E27FC236}">
                <a16:creationId xmlns:a16="http://schemas.microsoft.com/office/drawing/2014/main" id="{78410EF0-349B-3A53-007E-2268FB595495}"/>
              </a:ext>
            </a:extLst>
          </p:cNvPr>
          <p:cNvPicPr>
            <a:picLocks noChangeAspect="1"/>
          </p:cNvPicPr>
          <p:nvPr/>
        </p:nvPicPr>
        <p:blipFill>
          <a:blip r:embed="rId6"/>
          <a:stretch>
            <a:fillRect/>
          </a:stretch>
        </p:blipFill>
        <p:spPr>
          <a:xfrm>
            <a:off x="3158969" y="7248734"/>
            <a:ext cx="427649" cy="292602"/>
          </a:xfrm>
          <a:prstGeom prst="rect">
            <a:avLst/>
          </a:prstGeom>
        </p:spPr>
      </p:pic>
      <p:pic>
        <p:nvPicPr>
          <p:cNvPr id="23" name="Picture 22">
            <a:extLst>
              <a:ext uri="{FF2B5EF4-FFF2-40B4-BE49-F238E27FC236}">
                <a16:creationId xmlns:a16="http://schemas.microsoft.com/office/drawing/2014/main" id="{A4F3DA95-587B-26B8-3A6A-2D253A2F50A9}"/>
              </a:ext>
            </a:extLst>
          </p:cNvPr>
          <p:cNvPicPr>
            <a:picLocks noChangeAspect="1"/>
          </p:cNvPicPr>
          <p:nvPr/>
        </p:nvPicPr>
        <p:blipFill>
          <a:blip r:embed="rId7"/>
          <a:stretch>
            <a:fillRect/>
          </a:stretch>
        </p:blipFill>
        <p:spPr>
          <a:xfrm>
            <a:off x="3162458" y="6395697"/>
            <a:ext cx="365856" cy="325205"/>
          </a:xfrm>
          <a:prstGeom prst="rect">
            <a:avLst/>
          </a:prstGeom>
        </p:spPr>
      </p:pic>
      <p:pic>
        <p:nvPicPr>
          <p:cNvPr id="25" name="Picture 24">
            <a:extLst>
              <a:ext uri="{FF2B5EF4-FFF2-40B4-BE49-F238E27FC236}">
                <a16:creationId xmlns:a16="http://schemas.microsoft.com/office/drawing/2014/main" id="{202B00C5-DF46-4EC9-575B-B92E1531476C}"/>
              </a:ext>
            </a:extLst>
          </p:cNvPr>
          <p:cNvPicPr>
            <a:picLocks noChangeAspect="1"/>
          </p:cNvPicPr>
          <p:nvPr/>
        </p:nvPicPr>
        <p:blipFill>
          <a:blip r:embed="rId7"/>
          <a:stretch>
            <a:fillRect/>
          </a:stretch>
        </p:blipFill>
        <p:spPr>
          <a:xfrm>
            <a:off x="3176559" y="9282319"/>
            <a:ext cx="365856" cy="325205"/>
          </a:xfrm>
          <a:prstGeom prst="rect">
            <a:avLst/>
          </a:prstGeom>
        </p:spPr>
      </p:pic>
      <p:pic>
        <p:nvPicPr>
          <p:cNvPr id="27" name="Picture 26">
            <a:extLst>
              <a:ext uri="{FF2B5EF4-FFF2-40B4-BE49-F238E27FC236}">
                <a16:creationId xmlns:a16="http://schemas.microsoft.com/office/drawing/2014/main" id="{BEFF13ED-C6EA-2BA5-2F1E-860D1F9B34A5}"/>
              </a:ext>
            </a:extLst>
          </p:cNvPr>
          <p:cNvPicPr>
            <a:picLocks noChangeAspect="1"/>
          </p:cNvPicPr>
          <p:nvPr/>
        </p:nvPicPr>
        <p:blipFill>
          <a:blip r:embed="rId8"/>
          <a:stretch>
            <a:fillRect/>
          </a:stretch>
        </p:blipFill>
        <p:spPr>
          <a:xfrm>
            <a:off x="2934530" y="222798"/>
            <a:ext cx="6492803" cy="2225233"/>
          </a:xfrm>
          <a:prstGeom prst="rect">
            <a:avLst/>
          </a:prstGeom>
        </p:spPr>
      </p:pic>
    </p:spTree>
    <p:custDataLst>
      <p:tags r:id="rId1"/>
    </p:custDataLst>
    <p:extLst>
      <p:ext uri="{BB962C8B-B14F-4D97-AF65-F5344CB8AC3E}">
        <p14:creationId xmlns:p14="http://schemas.microsoft.com/office/powerpoint/2010/main" val="182772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261F8-322E-9F20-22F6-66AD7F55C22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ED52F255-C763-0C85-B879-B22A7CCBC8DC}"/>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3" name="Picture 2">
            <a:extLst>
              <a:ext uri="{FF2B5EF4-FFF2-40B4-BE49-F238E27FC236}">
                <a16:creationId xmlns:a16="http://schemas.microsoft.com/office/drawing/2014/main" id="{3B9F7DDD-2AF0-9A70-60D3-65F24BE01132}"/>
              </a:ext>
            </a:extLst>
          </p:cNvPr>
          <p:cNvPicPr>
            <a:picLocks noChangeAspect="1"/>
          </p:cNvPicPr>
          <p:nvPr/>
        </p:nvPicPr>
        <p:blipFill>
          <a:blip r:embed="rId4"/>
          <a:stretch>
            <a:fillRect/>
          </a:stretch>
        </p:blipFill>
        <p:spPr>
          <a:xfrm>
            <a:off x="2821781" y="0"/>
            <a:ext cx="11696700" cy="5095875"/>
          </a:xfrm>
          <a:prstGeom prst="rect">
            <a:avLst/>
          </a:prstGeom>
        </p:spPr>
      </p:pic>
      <p:pic>
        <p:nvPicPr>
          <p:cNvPr id="5" name="Picture 4">
            <a:extLst>
              <a:ext uri="{FF2B5EF4-FFF2-40B4-BE49-F238E27FC236}">
                <a16:creationId xmlns:a16="http://schemas.microsoft.com/office/drawing/2014/main" id="{AEAD95CB-99B0-0AEC-4AFC-03D8B812EE82}"/>
              </a:ext>
            </a:extLst>
          </p:cNvPr>
          <p:cNvPicPr>
            <a:picLocks noChangeAspect="1"/>
          </p:cNvPicPr>
          <p:nvPr/>
        </p:nvPicPr>
        <p:blipFill>
          <a:blip r:embed="rId5"/>
          <a:stretch>
            <a:fillRect/>
          </a:stretch>
        </p:blipFill>
        <p:spPr>
          <a:xfrm>
            <a:off x="3107531" y="5105170"/>
            <a:ext cx="11125200" cy="4667250"/>
          </a:xfrm>
          <a:prstGeom prst="rect">
            <a:avLst/>
          </a:prstGeom>
        </p:spPr>
      </p:pic>
      <p:sp>
        <p:nvSpPr>
          <p:cNvPr id="19" name="Rectangle: Rounded Corners 18">
            <a:extLst>
              <a:ext uri="{FF2B5EF4-FFF2-40B4-BE49-F238E27FC236}">
                <a16:creationId xmlns:a16="http://schemas.microsoft.com/office/drawing/2014/main" id="{73821586-1852-55C9-A919-DAF37320CE26}"/>
              </a:ext>
            </a:extLst>
          </p:cNvPr>
          <p:cNvSpPr/>
          <p:nvPr/>
        </p:nvSpPr>
        <p:spPr>
          <a:xfrm>
            <a:off x="11463172" y="4185138"/>
            <a:ext cx="3055309" cy="95176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3C837A-9650-FAB1-9FE5-C3C48A931562}"/>
              </a:ext>
            </a:extLst>
          </p:cNvPr>
          <p:cNvSpPr/>
          <p:nvPr/>
        </p:nvSpPr>
        <p:spPr>
          <a:xfrm>
            <a:off x="3592284" y="5647516"/>
            <a:ext cx="10640447" cy="47918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74DA403-7D17-30FC-ED96-7BF2869B2EB4}"/>
              </a:ext>
            </a:extLst>
          </p:cNvPr>
          <p:cNvGraphicFramePr>
            <a:graphicFrameLocks noGrp="1"/>
          </p:cNvGraphicFramePr>
          <p:nvPr>
            <p:extLst>
              <p:ext uri="{D42A27DB-BD31-4B8C-83A1-F6EECF244321}">
                <p14:modId xmlns:p14="http://schemas.microsoft.com/office/powerpoint/2010/main" val="1464998442"/>
              </p:ext>
            </p:extLst>
          </p:nvPr>
        </p:nvGraphicFramePr>
        <p:xfrm>
          <a:off x="3592284" y="5647516"/>
          <a:ext cx="11125200" cy="4119462"/>
        </p:xfrm>
        <a:graphic>
          <a:graphicData uri="http://schemas.openxmlformats.org/drawingml/2006/table">
            <a:tbl>
              <a:tblPr firstRow="1" bandRow="1">
                <a:tableStyleId>{D27102A9-8310-4765-A935-A1911B00CA55}</a:tableStyleId>
              </a:tblPr>
              <a:tblGrid>
                <a:gridCol w="848767">
                  <a:extLst>
                    <a:ext uri="{9D8B030D-6E8A-4147-A177-3AD203B41FA5}">
                      <a16:colId xmlns:a16="http://schemas.microsoft.com/office/drawing/2014/main" val="1181324809"/>
                    </a:ext>
                  </a:extLst>
                </a:gridCol>
                <a:gridCol w="1546090">
                  <a:extLst>
                    <a:ext uri="{9D8B030D-6E8A-4147-A177-3AD203B41FA5}">
                      <a16:colId xmlns:a16="http://schemas.microsoft.com/office/drawing/2014/main" val="265809915"/>
                    </a:ext>
                  </a:extLst>
                </a:gridCol>
                <a:gridCol w="2623458">
                  <a:extLst>
                    <a:ext uri="{9D8B030D-6E8A-4147-A177-3AD203B41FA5}">
                      <a16:colId xmlns:a16="http://schemas.microsoft.com/office/drawing/2014/main" val="3035661314"/>
                    </a:ext>
                  </a:extLst>
                </a:gridCol>
                <a:gridCol w="1251857">
                  <a:extLst>
                    <a:ext uri="{9D8B030D-6E8A-4147-A177-3AD203B41FA5}">
                      <a16:colId xmlns:a16="http://schemas.microsoft.com/office/drawing/2014/main" val="2486729835"/>
                    </a:ext>
                  </a:extLst>
                </a:gridCol>
                <a:gridCol w="3450771">
                  <a:extLst>
                    <a:ext uri="{9D8B030D-6E8A-4147-A177-3AD203B41FA5}">
                      <a16:colId xmlns:a16="http://schemas.microsoft.com/office/drawing/2014/main" val="3297068136"/>
                    </a:ext>
                  </a:extLst>
                </a:gridCol>
                <a:gridCol w="1404257">
                  <a:extLst>
                    <a:ext uri="{9D8B030D-6E8A-4147-A177-3AD203B41FA5}">
                      <a16:colId xmlns:a16="http://schemas.microsoft.com/office/drawing/2014/main" val="3593747754"/>
                    </a:ext>
                  </a:extLst>
                </a:gridCol>
              </a:tblGrid>
              <a:tr h="361398">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ASample, Frederick</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48343">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8342">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33400">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0114">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AbSample, Elizabeth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22514">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AaSample2,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AsSample2,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r h="545117">
                <a:tc>
                  <a:txBody>
                    <a:bodyPr/>
                    <a:lstStyle/>
                    <a:p>
                      <a:pPr algn="l" rtl="0" fontAlgn="t"/>
                      <a:r>
                        <a:rPr lang="en-US" sz="1200" b="0" i="0" u="none" strike="noStrike" dirty="0">
                          <a:effectLst/>
                          <a:latin typeface="Arial" panose="020B0604020202020204" pitchFamily="34" charset="0"/>
                        </a:rPr>
                        <a:t>123456795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Csample, Jason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703466"/>
                  </a:ext>
                </a:extLst>
              </a:tr>
              <a:tr h="545117">
                <a:tc>
                  <a:txBody>
                    <a:bodyPr/>
                    <a:lstStyle/>
                    <a:p>
                      <a:pPr algn="l" rtl="0" fontAlgn="t"/>
                      <a:r>
                        <a:rPr lang="en-US" sz="1200" b="0" i="0" u="none" strike="noStrike" dirty="0">
                          <a:effectLst/>
                          <a:latin typeface="Arial" panose="020B0604020202020204" pitchFamily="34" charset="0"/>
                        </a:rPr>
                        <a:t>123456795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err="1">
                          <a:solidFill>
                            <a:schemeClr val="tx2">
                              <a:lumMod val="60000"/>
                              <a:lumOff val="40000"/>
                            </a:schemeClr>
                          </a:solidFill>
                          <a:effectLst/>
                          <a:latin typeface="Arial" panose="020B0604020202020204" pitchFamily="34" charset="0"/>
                        </a:rPr>
                        <a:t>Dsample</a:t>
                      </a:r>
                      <a:r>
                        <a:rPr lang="en-US" sz="1200" b="0" i="0" u="none" strike="noStrike" dirty="0">
                          <a:solidFill>
                            <a:schemeClr val="tx2">
                              <a:lumMod val="60000"/>
                              <a:lumOff val="40000"/>
                            </a:schemeClr>
                          </a:solidFill>
                          <a:effectLst/>
                          <a:latin typeface="Arial" panose="020B0604020202020204" pitchFamily="34" charset="0"/>
                        </a:rPr>
                        <a:t>, Helen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6319748"/>
                  </a:ext>
                </a:extLst>
              </a:tr>
            </a:tbl>
          </a:graphicData>
        </a:graphic>
      </p:graphicFrame>
      <p:pic>
        <p:nvPicPr>
          <p:cNvPr id="16" name="Picture 15">
            <a:extLst>
              <a:ext uri="{FF2B5EF4-FFF2-40B4-BE49-F238E27FC236}">
                <a16:creationId xmlns:a16="http://schemas.microsoft.com/office/drawing/2014/main" id="{9D665AA4-2760-7887-7D7F-78296ACF1991}"/>
              </a:ext>
            </a:extLst>
          </p:cNvPr>
          <p:cNvPicPr>
            <a:picLocks noChangeAspect="1"/>
          </p:cNvPicPr>
          <p:nvPr/>
        </p:nvPicPr>
        <p:blipFill>
          <a:blip r:embed="rId6"/>
          <a:stretch>
            <a:fillRect/>
          </a:stretch>
        </p:blipFill>
        <p:spPr>
          <a:xfrm>
            <a:off x="3176559" y="9282319"/>
            <a:ext cx="365856" cy="325205"/>
          </a:xfrm>
          <a:prstGeom prst="rect">
            <a:avLst/>
          </a:prstGeom>
        </p:spPr>
      </p:pic>
      <p:pic>
        <p:nvPicPr>
          <p:cNvPr id="17" name="Picture 16">
            <a:extLst>
              <a:ext uri="{FF2B5EF4-FFF2-40B4-BE49-F238E27FC236}">
                <a16:creationId xmlns:a16="http://schemas.microsoft.com/office/drawing/2014/main" id="{42D7368B-56DD-7DE1-9176-498E6D3ACE77}"/>
              </a:ext>
            </a:extLst>
          </p:cNvPr>
          <p:cNvPicPr>
            <a:picLocks noChangeAspect="1"/>
          </p:cNvPicPr>
          <p:nvPr/>
        </p:nvPicPr>
        <p:blipFill>
          <a:blip r:embed="rId7"/>
          <a:stretch>
            <a:fillRect/>
          </a:stretch>
        </p:blipFill>
        <p:spPr>
          <a:xfrm>
            <a:off x="3157520" y="5649686"/>
            <a:ext cx="427650" cy="292602"/>
          </a:xfrm>
          <a:prstGeom prst="rect">
            <a:avLst/>
          </a:prstGeom>
        </p:spPr>
      </p:pic>
      <p:pic>
        <p:nvPicPr>
          <p:cNvPr id="18" name="Picture 17">
            <a:extLst>
              <a:ext uri="{FF2B5EF4-FFF2-40B4-BE49-F238E27FC236}">
                <a16:creationId xmlns:a16="http://schemas.microsoft.com/office/drawing/2014/main" id="{6AE76012-C753-B18B-4469-0B1C61CB9923}"/>
              </a:ext>
            </a:extLst>
          </p:cNvPr>
          <p:cNvPicPr>
            <a:picLocks noChangeAspect="1"/>
          </p:cNvPicPr>
          <p:nvPr/>
        </p:nvPicPr>
        <p:blipFill>
          <a:blip r:embed="rId6"/>
          <a:stretch>
            <a:fillRect/>
          </a:stretch>
        </p:blipFill>
        <p:spPr>
          <a:xfrm>
            <a:off x="3162458" y="6395697"/>
            <a:ext cx="365856" cy="325205"/>
          </a:xfrm>
          <a:prstGeom prst="rect">
            <a:avLst/>
          </a:prstGeom>
        </p:spPr>
      </p:pic>
      <p:pic>
        <p:nvPicPr>
          <p:cNvPr id="20" name="Picture 19">
            <a:extLst>
              <a:ext uri="{FF2B5EF4-FFF2-40B4-BE49-F238E27FC236}">
                <a16:creationId xmlns:a16="http://schemas.microsoft.com/office/drawing/2014/main" id="{292EEDA8-A040-8DB9-E9C0-88C6A2A8EECB}"/>
              </a:ext>
            </a:extLst>
          </p:cNvPr>
          <p:cNvPicPr>
            <a:picLocks noChangeAspect="1"/>
          </p:cNvPicPr>
          <p:nvPr/>
        </p:nvPicPr>
        <p:blipFill>
          <a:blip r:embed="rId7"/>
          <a:stretch>
            <a:fillRect/>
          </a:stretch>
        </p:blipFill>
        <p:spPr>
          <a:xfrm>
            <a:off x="3158969" y="7248734"/>
            <a:ext cx="427649" cy="292602"/>
          </a:xfrm>
          <a:prstGeom prst="rect">
            <a:avLst/>
          </a:prstGeom>
        </p:spPr>
      </p:pic>
      <p:pic>
        <p:nvPicPr>
          <p:cNvPr id="21" name="Picture 20">
            <a:extLst>
              <a:ext uri="{FF2B5EF4-FFF2-40B4-BE49-F238E27FC236}">
                <a16:creationId xmlns:a16="http://schemas.microsoft.com/office/drawing/2014/main" id="{AB2D0B7D-B59E-98B0-33D0-5D3A90E6BADC}"/>
              </a:ext>
            </a:extLst>
          </p:cNvPr>
          <p:cNvPicPr>
            <a:picLocks noChangeAspect="1"/>
          </p:cNvPicPr>
          <p:nvPr/>
        </p:nvPicPr>
        <p:blipFill>
          <a:blip r:embed="rId8"/>
          <a:stretch>
            <a:fillRect/>
          </a:stretch>
        </p:blipFill>
        <p:spPr>
          <a:xfrm>
            <a:off x="2934530" y="222798"/>
            <a:ext cx="6492803" cy="2225233"/>
          </a:xfrm>
          <a:prstGeom prst="rect">
            <a:avLst/>
          </a:prstGeom>
        </p:spPr>
      </p:pic>
    </p:spTree>
    <p:custDataLst>
      <p:tags r:id="rId1"/>
    </p:custDataLst>
    <p:extLst>
      <p:ext uri="{BB962C8B-B14F-4D97-AF65-F5344CB8AC3E}">
        <p14:creationId xmlns:p14="http://schemas.microsoft.com/office/powerpoint/2010/main" val="351405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3A9FE-6C6C-D347-E4DF-56C07483DAEA}"/>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C89D6FF-6BE4-3CE8-1332-1383AA9F9111}"/>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3" name="Picture 2">
            <a:extLst>
              <a:ext uri="{FF2B5EF4-FFF2-40B4-BE49-F238E27FC236}">
                <a16:creationId xmlns:a16="http://schemas.microsoft.com/office/drawing/2014/main" id="{F1CF90A2-C5A0-B896-A05A-9A6CCF594145}"/>
              </a:ext>
            </a:extLst>
          </p:cNvPr>
          <p:cNvPicPr>
            <a:picLocks noChangeAspect="1"/>
          </p:cNvPicPr>
          <p:nvPr/>
        </p:nvPicPr>
        <p:blipFill>
          <a:blip r:embed="rId4"/>
          <a:stretch>
            <a:fillRect/>
          </a:stretch>
        </p:blipFill>
        <p:spPr>
          <a:xfrm>
            <a:off x="894764" y="202796"/>
            <a:ext cx="15777795" cy="9268342"/>
          </a:xfrm>
          <a:prstGeom prst="rect">
            <a:avLst/>
          </a:prstGeom>
        </p:spPr>
      </p:pic>
      <p:sp>
        <p:nvSpPr>
          <p:cNvPr id="8" name="Rectangle 7">
            <a:extLst>
              <a:ext uri="{FF2B5EF4-FFF2-40B4-BE49-F238E27FC236}">
                <a16:creationId xmlns:a16="http://schemas.microsoft.com/office/drawing/2014/main" id="{6EC4C66B-81D2-7CEA-9405-8B1161BCF5E3}"/>
              </a:ext>
            </a:extLst>
          </p:cNvPr>
          <p:cNvSpPr/>
          <p:nvPr/>
        </p:nvSpPr>
        <p:spPr>
          <a:xfrm>
            <a:off x="1077686" y="6977743"/>
            <a:ext cx="15367813" cy="1034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BBD54549-20C0-2985-B780-B23184539E5F}"/>
              </a:ext>
            </a:extLst>
          </p:cNvPr>
          <p:cNvGraphicFramePr>
            <a:graphicFrameLocks noGrp="1"/>
          </p:cNvGraphicFramePr>
          <p:nvPr>
            <p:extLst>
              <p:ext uri="{D42A27DB-BD31-4B8C-83A1-F6EECF244321}">
                <p14:modId xmlns:p14="http://schemas.microsoft.com/office/powerpoint/2010/main" val="3330705898"/>
              </p:ext>
            </p:extLst>
          </p:nvPr>
        </p:nvGraphicFramePr>
        <p:xfrm>
          <a:off x="1189995" y="6988629"/>
          <a:ext cx="14942633" cy="1055914"/>
        </p:xfrm>
        <a:graphic>
          <a:graphicData uri="http://schemas.openxmlformats.org/drawingml/2006/table">
            <a:tbl>
              <a:tblPr firstRow="1" bandRow="1">
                <a:tableStyleId>{D27102A9-8310-4765-A935-A1911B00CA55}</a:tableStyleId>
              </a:tblPr>
              <a:tblGrid>
                <a:gridCol w="1847119">
                  <a:extLst>
                    <a:ext uri="{9D8B030D-6E8A-4147-A177-3AD203B41FA5}">
                      <a16:colId xmlns:a16="http://schemas.microsoft.com/office/drawing/2014/main" val="1181324809"/>
                    </a:ext>
                  </a:extLst>
                </a:gridCol>
                <a:gridCol w="2188029">
                  <a:extLst>
                    <a:ext uri="{9D8B030D-6E8A-4147-A177-3AD203B41FA5}">
                      <a16:colId xmlns:a16="http://schemas.microsoft.com/office/drawing/2014/main" val="265809915"/>
                    </a:ext>
                  </a:extLst>
                </a:gridCol>
                <a:gridCol w="2808514">
                  <a:extLst>
                    <a:ext uri="{9D8B030D-6E8A-4147-A177-3AD203B41FA5}">
                      <a16:colId xmlns:a16="http://schemas.microsoft.com/office/drawing/2014/main" val="3035661314"/>
                    </a:ext>
                  </a:extLst>
                </a:gridCol>
                <a:gridCol w="1741714">
                  <a:extLst>
                    <a:ext uri="{9D8B030D-6E8A-4147-A177-3AD203B41FA5}">
                      <a16:colId xmlns:a16="http://schemas.microsoft.com/office/drawing/2014/main" val="2486729835"/>
                    </a:ext>
                  </a:extLst>
                </a:gridCol>
                <a:gridCol w="4691743">
                  <a:extLst>
                    <a:ext uri="{9D8B030D-6E8A-4147-A177-3AD203B41FA5}">
                      <a16:colId xmlns:a16="http://schemas.microsoft.com/office/drawing/2014/main" val="3297068136"/>
                    </a:ext>
                  </a:extLst>
                </a:gridCol>
                <a:gridCol w="1665514">
                  <a:extLst>
                    <a:ext uri="{9D8B030D-6E8A-4147-A177-3AD203B41FA5}">
                      <a16:colId xmlns:a16="http://schemas.microsoft.com/office/drawing/2014/main" val="3593747754"/>
                    </a:ext>
                  </a:extLst>
                </a:gridCol>
              </a:tblGrid>
              <a:tr h="361398">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ASample, Frederick</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24402">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0114">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solidFill>
                            <a:schemeClr val="tx2">
                              <a:lumMod val="60000"/>
                              <a:lumOff val="40000"/>
                            </a:schemeClr>
                          </a:solidFill>
                          <a:effectLst/>
                          <a:latin typeface="Arial" panose="020B0604020202020204" pitchFamily="34" charset="0"/>
                        </a:rPr>
                        <a:t>AbSample, Elizabeth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bl>
          </a:graphicData>
        </a:graphic>
      </p:graphicFrame>
      <p:pic>
        <p:nvPicPr>
          <p:cNvPr id="10" name="Picture 9">
            <a:extLst>
              <a:ext uri="{FF2B5EF4-FFF2-40B4-BE49-F238E27FC236}">
                <a16:creationId xmlns:a16="http://schemas.microsoft.com/office/drawing/2014/main" id="{884C7C24-4E6F-1828-2964-690D9FACA0D1}"/>
              </a:ext>
            </a:extLst>
          </p:cNvPr>
          <p:cNvPicPr>
            <a:picLocks noChangeAspect="1"/>
          </p:cNvPicPr>
          <p:nvPr/>
        </p:nvPicPr>
        <p:blipFill>
          <a:blip r:embed="rId5"/>
          <a:stretch>
            <a:fillRect/>
          </a:stretch>
        </p:blipFill>
        <p:spPr>
          <a:xfrm>
            <a:off x="1189995" y="3531189"/>
            <a:ext cx="8521199" cy="2920411"/>
          </a:xfrm>
          <a:prstGeom prst="rect">
            <a:avLst/>
          </a:prstGeom>
        </p:spPr>
      </p:pic>
      <p:sp>
        <p:nvSpPr>
          <p:cNvPr id="7" name="Rectangle: Rounded Corners 6">
            <a:extLst>
              <a:ext uri="{FF2B5EF4-FFF2-40B4-BE49-F238E27FC236}">
                <a16:creationId xmlns:a16="http://schemas.microsoft.com/office/drawing/2014/main" id="{BB57874B-35BD-5B48-59CD-CA75F7C1CA7E}"/>
              </a:ext>
            </a:extLst>
          </p:cNvPr>
          <p:cNvSpPr/>
          <p:nvPr/>
        </p:nvSpPr>
        <p:spPr>
          <a:xfrm>
            <a:off x="1189996" y="6091508"/>
            <a:ext cx="8537327" cy="31034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9177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7B3FE-AA65-147D-D085-7B05B0C2A642}"/>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E2665584-74BB-ABAC-88E5-5C9EE01BD5E8}"/>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grpSp>
        <p:nvGrpSpPr>
          <p:cNvPr id="19" name="Group 18">
            <a:extLst>
              <a:ext uri="{FF2B5EF4-FFF2-40B4-BE49-F238E27FC236}">
                <a16:creationId xmlns:a16="http://schemas.microsoft.com/office/drawing/2014/main" id="{A4AED3DA-15B1-61CB-3F15-01A30CD3018D}"/>
              </a:ext>
            </a:extLst>
          </p:cNvPr>
          <p:cNvGrpSpPr/>
          <p:nvPr/>
        </p:nvGrpSpPr>
        <p:grpSpPr>
          <a:xfrm>
            <a:off x="2107406" y="282462"/>
            <a:ext cx="13125450" cy="8837725"/>
            <a:chOff x="2107406" y="282462"/>
            <a:chExt cx="13125450" cy="8837725"/>
          </a:xfrm>
        </p:grpSpPr>
        <p:grpSp>
          <p:nvGrpSpPr>
            <p:cNvPr id="14" name="Group 13">
              <a:extLst>
                <a:ext uri="{FF2B5EF4-FFF2-40B4-BE49-F238E27FC236}">
                  <a16:creationId xmlns:a16="http://schemas.microsoft.com/office/drawing/2014/main" id="{F852BB99-BCD0-E44C-20B9-0241FC096496}"/>
                </a:ext>
              </a:extLst>
            </p:cNvPr>
            <p:cNvGrpSpPr/>
            <p:nvPr/>
          </p:nvGrpSpPr>
          <p:grpSpPr>
            <a:xfrm>
              <a:off x="2107406" y="282462"/>
              <a:ext cx="13125450" cy="8837725"/>
              <a:chOff x="2107406" y="282462"/>
              <a:chExt cx="13125450" cy="8837725"/>
            </a:xfrm>
          </p:grpSpPr>
          <p:grpSp>
            <p:nvGrpSpPr>
              <p:cNvPr id="8" name="Group 7">
                <a:extLst>
                  <a:ext uri="{FF2B5EF4-FFF2-40B4-BE49-F238E27FC236}">
                    <a16:creationId xmlns:a16="http://schemas.microsoft.com/office/drawing/2014/main" id="{0546C305-4813-EA2F-6448-ACD87F11FE48}"/>
                  </a:ext>
                </a:extLst>
              </p:cNvPr>
              <p:cNvGrpSpPr/>
              <p:nvPr/>
            </p:nvGrpSpPr>
            <p:grpSpPr>
              <a:xfrm>
                <a:off x="2107406" y="282462"/>
                <a:ext cx="13125450" cy="8837725"/>
                <a:chOff x="2107406" y="282462"/>
                <a:chExt cx="13125450" cy="8837725"/>
              </a:xfrm>
            </p:grpSpPr>
            <p:grpSp>
              <p:nvGrpSpPr>
                <p:cNvPr id="6" name="Group 5">
                  <a:extLst>
                    <a:ext uri="{FF2B5EF4-FFF2-40B4-BE49-F238E27FC236}">
                      <a16:creationId xmlns:a16="http://schemas.microsoft.com/office/drawing/2014/main" id="{41200EEA-0D22-54BB-4A4C-B8E689599A50}"/>
                    </a:ext>
                  </a:extLst>
                </p:cNvPr>
                <p:cNvGrpSpPr/>
                <p:nvPr/>
              </p:nvGrpSpPr>
              <p:grpSpPr>
                <a:xfrm>
                  <a:off x="2107406" y="282462"/>
                  <a:ext cx="13125450" cy="8837725"/>
                  <a:chOff x="2107406" y="282462"/>
                  <a:chExt cx="13125450" cy="8837725"/>
                </a:xfrm>
              </p:grpSpPr>
              <p:pic>
                <p:nvPicPr>
                  <p:cNvPr id="3" name="Picture 2">
                    <a:extLst>
                      <a:ext uri="{FF2B5EF4-FFF2-40B4-BE49-F238E27FC236}">
                        <a16:creationId xmlns:a16="http://schemas.microsoft.com/office/drawing/2014/main" id="{0C7468A4-FB5F-0BCB-B868-51FEF1D9E6BF}"/>
                      </a:ext>
                    </a:extLst>
                  </p:cNvPr>
                  <p:cNvPicPr>
                    <a:picLocks noChangeAspect="1"/>
                  </p:cNvPicPr>
                  <p:nvPr/>
                </p:nvPicPr>
                <p:blipFill>
                  <a:blip r:embed="rId4"/>
                  <a:stretch>
                    <a:fillRect/>
                  </a:stretch>
                </p:blipFill>
                <p:spPr>
                  <a:xfrm>
                    <a:off x="2107406" y="633412"/>
                    <a:ext cx="13125450" cy="8486775"/>
                  </a:xfrm>
                  <a:prstGeom prst="rect">
                    <a:avLst/>
                  </a:prstGeom>
                </p:spPr>
              </p:pic>
              <p:pic>
                <p:nvPicPr>
                  <p:cNvPr id="5" name="Picture 4">
                    <a:extLst>
                      <a:ext uri="{FF2B5EF4-FFF2-40B4-BE49-F238E27FC236}">
                        <a16:creationId xmlns:a16="http://schemas.microsoft.com/office/drawing/2014/main" id="{C930E190-EA6E-FD79-B9F6-03919950319F}"/>
                      </a:ext>
                    </a:extLst>
                  </p:cNvPr>
                  <p:cNvPicPr>
                    <a:picLocks noChangeAspect="1"/>
                  </p:cNvPicPr>
                  <p:nvPr/>
                </p:nvPicPr>
                <p:blipFill>
                  <a:blip r:embed="rId5"/>
                  <a:stretch>
                    <a:fillRect/>
                  </a:stretch>
                </p:blipFill>
                <p:spPr>
                  <a:xfrm>
                    <a:off x="2164556" y="282462"/>
                    <a:ext cx="13068300" cy="2533650"/>
                  </a:xfrm>
                  <a:prstGeom prst="rect">
                    <a:avLst/>
                  </a:prstGeom>
                </p:spPr>
              </p:pic>
            </p:grpSp>
            <p:sp>
              <p:nvSpPr>
                <p:cNvPr id="7" name="TextBox 6">
                  <a:extLst>
                    <a:ext uri="{FF2B5EF4-FFF2-40B4-BE49-F238E27FC236}">
                      <a16:creationId xmlns:a16="http://schemas.microsoft.com/office/drawing/2014/main" id="{FFEA793A-4056-8BE8-54C3-43F043D26291}"/>
                    </a:ext>
                  </a:extLst>
                </p:cNvPr>
                <p:cNvSpPr txBox="1"/>
                <p:nvPr/>
              </p:nvSpPr>
              <p:spPr>
                <a:xfrm>
                  <a:off x="12517819" y="3990228"/>
                  <a:ext cx="1907629" cy="646331"/>
                </a:xfrm>
                <a:prstGeom prst="rect">
                  <a:avLst/>
                </a:prstGeom>
                <a:solidFill>
                  <a:schemeClr val="bg1"/>
                </a:solidFill>
              </p:spPr>
              <p:txBody>
                <a:bodyPr wrap="square" rtlCol="0">
                  <a:spAutoFit/>
                </a:bodyPr>
                <a:lstStyle/>
                <a:p>
                  <a:pPr algn="l"/>
                  <a:r>
                    <a:rPr lang="en-US" sz="1200" dirty="0"/>
                    <a:t>Address1</a:t>
                  </a:r>
                </a:p>
                <a:p>
                  <a:pPr algn="l"/>
                  <a:r>
                    <a:rPr lang="en-US" sz="1200" dirty="0"/>
                    <a:t>Dayton, OH  45414</a:t>
                  </a:r>
                </a:p>
                <a:p>
                  <a:pPr algn="l"/>
                  <a:r>
                    <a:rPr lang="en-US" sz="1200" dirty="0"/>
                    <a:t>USA</a:t>
                  </a:r>
                </a:p>
              </p:txBody>
            </p:sp>
          </p:grpSp>
          <p:sp>
            <p:nvSpPr>
              <p:cNvPr id="2" name="TextBox 1">
                <a:extLst>
                  <a:ext uri="{FF2B5EF4-FFF2-40B4-BE49-F238E27FC236}">
                    <a16:creationId xmlns:a16="http://schemas.microsoft.com/office/drawing/2014/main" id="{A746335C-860A-2117-07EF-A1673F0A35B2}"/>
                  </a:ext>
                </a:extLst>
              </p:cNvPr>
              <p:cNvSpPr txBox="1"/>
              <p:nvPr/>
            </p:nvSpPr>
            <p:spPr>
              <a:xfrm>
                <a:off x="2308934" y="1796155"/>
                <a:ext cx="4305300" cy="338554"/>
              </a:xfrm>
              <a:prstGeom prst="rect">
                <a:avLst/>
              </a:prstGeom>
              <a:solidFill>
                <a:schemeClr val="bg1"/>
              </a:solidFill>
              <a:ln>
                <a:solidFill>
                  <a:schemeClr val="bg1"/>
                </a:solidFill>
              </a:ln>
            </p:spPr>
            <p:txBody>
              <a:bodyPr wrap="square" rtlCol="0">
                <a:spAutoFit/>
              </a:bodyPr>
              <a:lstStyle/>
              <a:p>
                <a:pPr algn="l"/>
                <a:r>
                  <a:rPr lang="en-US" b="1" dirty="0"/>
                  <a:t>Total Selected to Pay:  $97.50</a:t>
                </a:r>
              </a:p>
            </p:txBody>
          </p:sp>
          <p:sp>
            <p:nvSpPr>
              <p:cNvPr id="12" name="TextBox 11">
                <a:extLst>
                  <a:ext uri="{FF2B5EF4-FFF2-40B4-BE49-F238E27FC236}">
                    <a16:creationId xmlns:a16="http://schemas.microsoft.com/office/drawing/2014/main" id="{2BD8C52B-C71E-7DE7-AE9D-3D114FA714EE}"/>
                  </a:ext>
                </a:extLst>
              </p:cNvPr>
              <p:cNvSpPr txBox="1"/>
              <p:nvPr/>
            </p:nvSpPr>
            <p:spPr>
              <a:xfrm>
                <a:off x="2806330" y="7014594"/>
                <a:ext cx="8779812" cy="646331"/>
              </a:xfrm>
              <a:prstGeom prst="rect">
                <a:avLst/>
              </a:prstGeom>
              <a:solidFill>
                <a:srgbClr val="F9F9F9"/>
              </a:solidFill>
              <a:ln>
                <a:solidFill>
                  <a:schemeClr val="bg1"/>
                </a:solidFill>
              </a:ln>
            </p:spPr>
            <p:txBody>
              <a:bodyPr wrap="square" rtlCol="0">
                <a:spAutoFit/>
              </a:bodyPr>
              <a:lstStyle/>
              <a:p>
                <a:pPr algn="l"/>
                <a:r>
                  <a:rPr lang="en-US" sz="1800" b="1" dirty="0">
                    <a:solidFill>
                      <a:srgbClr val="FF0000"/>
                    </a:solidFill>
                  </a:rPr>
                  <a:t>*</a:t>
                </a:r>
                <a:r>
                  <a:rPr lang="en-US" sz="1800" b="1" dirty="0"/>
                  <a:t> </a:t>
                </a:r>
                <a:r>
                  <a:rPr lang="en-US" sz="1800" dirty="0"/>
                  <a:t>By Clicking the Submit button below, I authorize the American Legion to make a one-time charge on 2/18/2025 for $97.50.</a:t>
                </a:r>
              </a:p>
            </p:txBody>
          </p:sp>
        </p:grpSp>
        <p:sp>
          <p:nvSpPr>
            <p:cNvPr id="9" name="Rectangle 8">
              <a:extLst>
                <a:ext uri="{FF2B5EF4-FFF2-40B4-BE49-F238E27FC236}">
                  <a16:creationId xmlns:a16="http://schemas.microsoft.com/office/drawing/2014/main" id="{38DDEF04-0655-F9F5-B933-0C498DDC3CCF}"/>
                </a:ext>
              </a:extLst>
            </p:cNvPr>
            <p:cNvSpPr/>
            <p:nvPr/>
          </p:nvSpPr>
          <p:spPr>
            <a:xfrm>
              <a:off x="2871537" y="7079586"/>
              <a:ext cx="8650437" cy="566897"/>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108179-4856-95A0-0AF5-E7333735600E}"/>
                </a:ext>
              </a:extLst>
            </p:cNvPr>
            <p:cNvSpPr txBox="1"/>
            <p:nvPr/>
          </p:nvSpPr>
          <p:spPr>
            <a:xfrm>
              <a:off x="3020752" y="7083476"/>
              <a:ext cx="8292676" cy="584775"/>
            </a:xfrm>
            <a:prstGeom prst="rect">
              <a:avLst/>
            </a:prstGeom>
            <a:noFill/>
          </p:spPr>
          <p:txBody>
            <a:bodyPr wrap="square">
              <a:spAutoFit/>
            </a:bodyPr>
            <a:lstStyle/>
            <a:p>
              <a:pPr algn="l"/>
              <a:r>
                <a:rPr lang="en-US" sz="1600" b="1" dirty="0">
                  <a:solidFill>
                    <a:srgbClr val="FF0000"/>
                  </a:solidFill>
                </a:rPr>
                <a:t>*</a:t>
              </a:r>
              <a:r>
                <a:rPr lang="en-US" sz="1600" b="1" dirty="0"/>
                <a:t> By Clicking the Submit button below, I authorize the American Legion to make a one-time charge on 2/18/2025 for $97.50.</a:t>
              </a:r>
            </a:p>
          </p:txBody>
        </p:sp>
      </p:grpSp>
      <p:pic>
        <p:nvPicPr>
          <p:cNvPr id="10" name="Picture 9">
            <a:extLst>
              <a:ext uri="{FF2B5EF4-FFF2-40B4-BE49-F238E27FC236}">
                <a16:creationId xmlns:a16="http://schemas.microsoft.com/office/drawing/2014/main" id="{7CAD9930-CAB4-B4E2-E9AC-5DB96C2DFF65}"/>
              </a:ext>
            </a:extLst>
          </p:cNvPr>
          <p:cNvPicPr>
            <a:picLocks noChangeAspect="1"/>
          </p:cNvPicPr>
          <p:nvPr/>
        </p:nvPicPr>
        <p:blipFill>
          <a:blip r:embed="rId6"/>
          <a:stretch>
            <a:fillRect/>
          </a:stretch>
        </p:blipFill>
        <p:spPr>
          <a:xfrm>
            <a:off x="7787185" y="2999310"/>
            <a:ext cx="7324478" cy="5090689"/>
          </a:xfrm>
          <a:prstGeom prst="rect">
            <a:avLst/>
          </a:prstGeom>
          <a:ln w="19050">
            <a:solidFill>
              <a:schemeClr val="accent1"/>
            </a:solidFill>
          </a:ln>
        </p:spPr>
      </p:pic>
    </p:spTree>
    <p:custDataLst>
      <p:tags r:id="rId1"/>
    </p:custDataLst>
    <p:extLst>
      <p:ext uri="{BB962C8B-B14F-4D97-AF65-F5344CB8AC3E}">
        <p14:creationId xmlns:p14="http://schemas.microsoft.com/office/powerpoint/2010/main" val="380509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FE3AC-3636-DCD7-EE8E-B3B3B76A922B}"/>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FC082CB6-9306-212C-E61F-8E54B0DE784E}"/>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grpSp>
        <p:nvGrpSpPr>
          <p:cNvPr id="16" name="Group 15">
            <a:extLst>
              <a:ext uri="{FF2B5EF4-FFF2-40B4-BE49-F238E27FC236}">
                <a16:creationId xmlns:a16="http://schemas.microsoft.com/office/drawing/2014/main" id="{5FD1FD95-99D6-557D-71A0-C0773B377E62}"/>
              </a:ext>
            </a:extLst>
          </p:cNvPr>
          <p:cNvGrpSpPr/>
          <p:nvPr/>
        </p:nvGrpSpPr>
        <p:grpSpPr>
          <a:xfrm>
            <a:off x="1629044" y="324914"/>
            <a:ext cx="13941718" cy="9103771"/>
            <a:chOff x="1629044" y="367367"/>
            <a:chExt cx="13941718" cy="9103771"/>
          </a:xfrm>
        </p:grpSpPr>
        <p:pic>
          <p:nvPicPr>
            <p:cNvPr id="11" name="Picture 10">
              <a:extLst>
                <a:ext uri="{FF2B5EF4-FFF2-40B4-BE49-F238E27FC236}">
                  <a16:creationId xmlns:a16="http://schemas.microsoft.com/office/drawing/2014/main" id="{353688BE-1A9F-6E2C-64FC-2BF9C9FCB334}"/>
                </a:ext>
              </a:extLst>
            </p:cNvPr>
            <p:cNvPicPr>
              <a:picLocks noChangeAspect="1"/>
            </p:cNvPicPr>
            <p:nvPr/>
          </p:nvPicPr>
          <p:blipFill>
            <a:blip r:embed="rId4"/>
            <a:stretch>
              <a:fillRect/>
            </a:stretch>
          </p:blipFill>
          <p:spPr>
            <a:xfrm>
              <a:off x="1629044" y="367367"/>
              <a:ext cx="13941718" cy="9103771"/>
            </a:xfrm>
            <a:prstGeom prst="rect">
              <a:avLst/>
            </a:prstGeom>
          </p:spPr>
        </p:pic>
        <p:sp>
          <p:nvSpPr>
            <p:cNvPr id="13" name="TextBox 12">
              <a:extLst>
                <a:ext uri="{FF2B5EF4-FFF2-40B4-BE49-F238E27FC236}">
                  <a16:creationId xmlns:a16="http://schemas.microsoft.com/office/drawing/2014/main" id="{F32FF101-3E97-FFA2-C59A-37352FF5B36B}"/>
                </a:ext>
              </a:extLst>
            </p:cNvPr>
            <p:cNvSpPr txBox="1"/>
            <p:nvPr/>
          </p:nvSpPr>
          <p:spPr>
            <a:xfrm>
              <a:off x="1746440" y="963248"/>
              <a:ext cx="4305300" cy="338554"/>
            </a:xfrm>
            <a:prstGeom prst="rect">
              <a:avLst/>
            </a:prstGeom>
            <a:solidFill>
              <a:schemeClr val="bg1"/>
            </a:solidFill>
            <a:ln>
              <a:solidFill>
                <a:schemeClr val="bg1"/>
              </a:solidFill>
            </a:ln>
          </p:spPr>
          <p:txBody>
            <a:bodyPr wrap="square" rtlCol="0">
              <a:spAutoFit/>
            </a:bodyPr>
            <a:lstStyle/>
            <a:p>
              <a:pPr algn="l"/>
              <a:r>
                <a:rPr lang="en-US" b="1" dirty="0"/>
                <a:t>Total Selected to Pay:  $97.50</a:t>
              </a:r>
            </a:p>
          </p:txBody>
        </p:sp>
        <p:sp>
          <p:nvSpPr>
            <p:cNvPr id="4" name="TextBox 3">
              <a:extLst>
                <a:ext uri="{FF2B5EF4-FFF2-40B4-BE49-F238E27FC236}">
                  <a16:creationId xmlns:a16="http://schemas.microsoft.com/office/drawing/2014/main" id="{40805080-F3AD-F3AA-311D-6F99C9AED91E}"/>
                </a:ext>
              </a:extLst>
            </p:cNvPr>
            <p:cNvSpPr txBox="1"/>
            <p:nvPr/>
          </p:nvSpPr>
          <p:spPr>
            <a:xfrm>
              <a:off x="2324976" y="7079586"/>
              <a:ext cx="8779812" cy="646331"/>
            </a:xfrm>
            <a:prstGeom prst="rect">
              <a:avLst/>
            </a:prstGeom>
            <a:solidFill>
              <a:srgbClr val="F9F9F9"/>
            </a:solidFill>
            <a:ln>
              <a:solidFill>
                <a:schemeClr val="bg1"/>
              </a:solidFill>
            </a:ln>
          </p:spPr>
          <p:txBody>
            <a:bodyPr wrap="square" rtlCol="0">
              <a:spAutoFit/>
            </a:bodyPr>
            <a:lstStyle/>
            <a:p>
              <a:pPr algn="l"/>
              <a:r>
                <a:rPr lang="en-US" sz="1800" b="1" dirty="0">
                  <a:solidFill>
                    <a:srgbClr val="FF0000"/>
                  </a:solidFill>
                </a:rPr>
                <a:t>*</a:t>
              </a:r>
              <a:r>
                <a:rPr lang="en-US" sz="1800" b="1" dirty="0"/>
                <a:t> By Clicking the Submit button below, I authorize the American Legion to make a one-time charge on 2/18/2025 for $97.50.</a:t>
              </a:r>
            </a:p>
          </p:txBody>
        </p:sp>
      </p:grpSp>
      <p:sp>
        <p:nvSpPr>
          <p:cNvPr id="17" name="Arrow: Right 16">
            <a:extLst>
              <a:ext uri="{FF2B5EF4-FFF2-40B4-BE49-F238E27FC236}">
                <a16:creationId xmlns:a16="http://schemas.microsoft.com/office/drawing/2014/main" id="{9212D87C-9F45-943A-3B55-A67F7BFB2552}"/>
              </a:ext>
            </a:extLst>
          </p:cNvPr>
          <p:cNvSpPr/>
          <p:nvPr/>
        </p:nvSpPr>
        <p:spPr>
          <a:xfrm>
            <a:off x="618392" y="8261683"/>
            <a:ext cx="1010652" cy="9946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08158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9D1E5-CB10-9DD3-0CE6-FA3EC1FFC18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5F7E984A-180D-FDCD-2E92-E770A85B162C}"/>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5" name="Picture 4">
            <a:extLst>
              <a:ext uri="{FF2B5EF4-FFF2-40B4-BE49-F238E27FC236}">
                <a16:creationId xmlns:a16="http://schemas.microsoft.com/office/drawing/2014/main" id="{8958FCE8-5554-A974-FA48-41DA2CF8F2E7}"/>
              </a:ext>
            </a:extLst>
          </p:cNvPr>
          <p:cNvPicPr>
            <a:picLocks noChangeAspect="1"/>
          </p:cNvPicPr>
          <p:nvPr/>
        </p:nvPicPr>
        <p:blipFill>
          <a:blip r:embed="rId4"/>
          <a:stretch>
            <a:fillRect/>
          </a:stretch>
        </p:blipFill>
        <p:spPr>
          <a:xfrm>
            <a:off x="387989" y="282462"/>
            <a:ext cx="16564283" cy="7595446"/>
          </a:xfrm>
          <a:prstGeom prst="rect">
            <a:avLst/>
          </a:prstGeom>
        </p:spPr>
      </p:pic>
    </p:spTree>
    <p:custDataLst>
      <p:tags r:id="rId1"/>
    </p:custDataLst>
    <p:extLst>
      <p:ext uri="{BB962C8B-B14F-4D97-AF65-F5344CB8AC3E}">
        <p14:creationId xmlns:p14="http://schemas.microsoft.com/office/powerpoint/2010/main" val="425217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255421" y="1704543"/>
            <a:ext cx="6242097" cy="5990013"/>
          </a:xfrm>
          <a:prstGeom prst="rect">
            <a:avLst/>
          </a:prstGeom>
          <a:ln w="28575">
            <a:solidFill>
              <a:schemeClr val="tx1"/>
            </a:solidFill>
          </a:ln>
        </p:spPr>
      </p:pic>
      <p:sp>
        <p:nvSpPr>
          <p:cNvPr id="9" name="Rectangle: Rounded Corners 8">
            <a:extLst>
              <a:ext uri="{FF2B5EF4-FFF2-40B4-BE49-F238E27FC236}">
                <a16:creationId xmlns:a16="http://schemas.microsoft.com/office/drawing/2014/main" id="{B86D6FEC-CE0E-B568-656F-9F4875CA4252}"/>
              </a:ext>
            </a:extLst>
          </p:cNvPr>
          <p:cNvSpPr/>
          <p:nvPr/>
        </p:nvSpPr>
        <p:spPr>
          <a:xfrm>
            <a:off x="9408067" y="1452740"/>
            <a:ext cx="2334754" cy="63273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A7B70A-8491-FE70-82ED-762E3A129D99}"/>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70D4CC0-BD31-83C3-5AE0-42E96B660E5F}"/>
              </a:ext>
            </a:extLst>
          </p:cNvPr>
          <p:cNvGrpSpPr/>
          <p:nvPr/>
        </p:nvGrpSpPr>
        <p:grpSpPr>
          <a:xfrm>
            <a:off x="7004053" y="121535"/>
            <a:ext cx="10080789" cy="9156030"/>
            <a:chOff x="7004053" y="121535"/>
            <a:chExt cx="10080789" cy="9156030"/>
          </a:xfrm>
        </p:grpSpPr>
        <p:grpSp>
          <p:nvGrpSpPr>
            <p:cNvPr id="5" name="Group 4">
              <a:extLst>
                <a:ext uri="{FF2B5EF4-FFF2-40B4-BE49-F238E27FC236}">
                  <a16:creationId xmlns:a16="http://schemas.microsoft.com/office/drawing/2014/main" id="{C99067CB-6076-0CC6-AC16-D642211BB3DD}"/>
                </a:ext>
              </a:extLst>
            </p:cNvPr>
            <p:cNvGrpSpPr/>
            <p:nvPr/>
          </p:nvGrpSpPr>
          <p:grpSpPr>
            <a:xfrm>
              <a:off x="7004053" y="121535"/>
              <a:ext cx="10080789" cy="9156030"/>
              <a:chOff x="6394453" y="265914"/>
              <a:chExt cx="10080789" cy="9156030"/>
            </a:xfrm>
          </p:grpSpPr>
          <p:pic>
            <p:nvPicPr>
              <p:cNvPr id="6" name="Picture 5">
                <a:extLst>
                  <a:ext uri="{FF2B5EF4-FFF2-40B4-BE49-F238E27FC236}">
                    <a16:creationId xmlns:a16="http://schemas.microsoft.com/office/drawing/2014/main" id="{F3300C0F-1989-E334-1201-10D42087E29B}"/>
                  </a:ext>
                </a:extLst>
              </p:cNvPr>
              <p:cNvPicPr>
                <a:picLocks noChangeAspect="1"/>
              </p:cNvPicPr>
              <p:nvPr/>
            </p:nvPicPr>
            <p:blipFill>
              <a:blip r:embed="rId4"/>
              <a:stretch>
                <a:fillRect/>
              </a:stretch>
            </p:blipFill>
            <p:spPr>
              <a:xfrm>
                <a:off x="6394453" y="265914"/>
                <a:ext cx="10080789" cy="9156030"/>
              </a:xfrm>
              <a:prstGeom prst="rect">
                <a:avLst/>
              </a:prstGeom>
              <a:ln w="28575">
                <a:solidFill>
                  <a:schemeClr val="tx1"/>
                </a:solidFill>
              </a:ln>
            </p:spPr>
          </p:pic>
          <p:pic>
            <p:nvPicPr>
              <p:cNvPr id="7" name="Picture 6">
                <a:extLst>
                  <a:ext uri="{FF2B5EF4-FFF2-40B4-BE49-F238E27FC236}">
                    <a16:creationId xmlns:a16="http://schemas.microsoft.com/office/drawing/2014/main" id="{8F3CE240-F708-9B1B-62A2-8665B2AB51D0}"/>
                  </a:ext>
                </a:extLst>
              </p:cNvPr>
              <p:cNvPicPr>
                <a:picLocks noChangeAspect="1"/>
              </p:cNvPicPr>
              <p:nvPr/>
            </p:nvPicPr>
            <p:blipFill>
              <a:blip r:embed="rId5"/>
              <a:stretch>
                <a:fillRect/>
              </a:stretch>
            </p:blipFill>
            <p:spPr>
              <a:xfrm>
                <a:off x="8798467" y="1597119"/>
                <a:ext cx="7035091" cy="7665507"/>
              </a:xfrm>
              <a:prstGeom prst="rect">
                <a:avLst/>
              </a:prstGeom>
            </p:spPr>
          </p:pic>
          <p:pic>
            <p:nvPicPr>
              <p:cNvPr id="8" name="Picture 7">
                <a:extLst>
                  <a:ext uri="{FF2B5EF4-FFF2-40B4-BE49-F238E27FC236}">
                    <a16:creationId xmlns:a16="http://schemas.microsoft.com/office/drawing/2014/main" id="{79A58BB3-20FD-FBCD-2AD8-27988014DA71}"/>
                  </a:ext>
                </a:extLst>
              </p:cNvPr>
              <p:cNvPicPr>
                <a:picLocks noChangeAspect="1"/>
              </p:cNvPicPr>
              <p:nvPr/>
            </p:nvPicPr>
            <p:blipFill>
              <a:blip r:embed="rId6"/>
              <a:stretch>
                <a:fillRect/>
              </a:stretch>
            </p:blipFill>
            <p:spPr>
              <a:xfrm>
                <a:off x="8798467" y="1597119"/>
                <a:ext cx="3189369" cy="853144"/>
              </a:xfrm>
              <a:prstGeom prst="rect">
                <a:avLst/>
              </a:prstGeom>
            </p:spPr>
          </p:pic>
        </p:grpSp>
        <p:pic>
          <p:nvPicPr>
            <p:cNvPr id="10" name="Picture 9">
              <a:extLst>
                <a:ext uri="{FF2B5EF4-FFF2-40B4-BE49-F238E27FC236}">
                  <a16:creationId xmlns:a16="http://schemas.microsoft.com/office/drawing/2014/main" id="{5982D4B1-3B34-4492-BD4F-F5EDE3284211}"/>
                </a:ext>
              </a:extLst>
            </p:cNvPr>
            <p:cNvPicPr>
              <a:picLocks noChangeAspect="1"/>
            </p:cNvPicPr>
            <p:nvPr/>
          </p:nvPicPr>
          <p:blipFill>
            <a:blip r:embed="rId7"/>
            <a:stretch>
              <a:fillRect/>
            </a:stretch>
          </p:blipFill>
          <p:spPr>
            <a:xfrm>
              <a:off x="14117201" y="2340519"/>
              <a:ext cx="1903838" cy="478880"/>
            </a:xfrm>
            <a:prstGeom prst="rect">
              <a:avLst/>
            </a:prstGeom>
          </p:spPr>
        </p:pic>
        <p:sp>
          <p:nvSpPr>
            <p:cNvPr id="11" name="TextBox 10">
              <a:extLst>
                <a:ext uri="{FF2B5EF4-FFF2-40B4-BE49-F238E27FC236}">
                  <a16:creationId xmlns:a16="http://schemas.microsoft.com/office/drawing/2014/main" id="{FF48CDCD-4C2E-A25B-29D2-4193FC7DC5AB}"/>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4" name="TextBox 13">
              <a:extLst>
                <a:ext uri="{FF2B5EF4-FFF2-40B4-BE49-F238E27FC236}">
                  <a16:creationId xmlns:a16="http://schemas.microsoft.com/office/drawing/2014/main" id="{2832596E-BBBF-0D89-22FD-487A917319C6}"/>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7" name="Rectangle 16">
              <a:extLst>
                <a:ext uri="{FF2B5EF4-FFF2-40B4-BE49-F238E27FC236}">
                  <a16:creationId xmlns:a16="http://schemas.microsoft.com/office/drawing/2014/main" id="{27FE6819-EDBB-FD64-168E-3BD8EA85BF3D}"/>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AADC5CE-0F13-3F82-D634-E22B6A4654D0}"/>
                </a:ext>
              </a:extLst>
            </p:cNvPr>
            <p:cNvPicPr>
              <a:picLocks noChangeAspect="1"/>
            </p:cNvPicPr>
            <p:nvPr/>
          </p:nvPicPr>
          <p:blipFill>
            <a:blip r:embed="rId8"/>
            <a:stretch>
              <a:fillRect/>
            </a:stretch>
          </p:blipFill>
          <p:spPr>
            <a:xfrm>
              <a:off x="9408066" y="4172183"/>
              <a:ext cx="4632411" cy="1494326"/>
            </a:xfrm>
            <a:prstGeom prst="rect">
              <a:avLst/>
            </a:prstGeom>
          </p:spPr>
        </p:pic>
        <p:sp>
          <p:nvSpPr>
            <p:cNvPr id="19" name="TextBox 18">
              <a:extLst>
                <a:ext uri="{FF2B5EF4-FFF2-40B4-BE49-F238E27FC236}">
                  <a16:creationId xmlns:a16="http://schemas.microsoft.com/office/drawing/2014/main" id="{95E49EEA-EA10-02AD-C2FA-A78BC5277763}"/>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20" name="TextBox 19">
              <a:extLst>
                <a:ext uri="{FF2B5EF4-FFF2-40B4-BE49-F238E27FC236}">
                  <a16:creationId xmlns:a16="http://schemas.microsoft.com/office/drawing/2014/main" id="{F7ECF5B9-97B8-FA5B-DE9D-771AD8827B74}"/>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spTree>
    <p:extLst>
      <p:ext uri="{BB962C8B-B14F-4D97-AF65-F5344CB8AC3E}">
        <p14:creationId xmlns:p14="http://schemas.microsoft.com/office/powerpoint/2010/main" val="344135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791A6-380A-E004-3C4A-9738EE79BE5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2E1B9F89-23A8-2F6E-D4D0-6B448E26D7F3}"/>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grpSp>
        <p:nvGrpSpPr>
          <p:cNvPr id="9" name="Group 8">
            <a:extLst>
              <a:ext uri="{FF2B5EF4-FFF2-40B4-BE49-F238E27FC236}">
                <a16:creationId xmlns:a16="http://schemas.microsoft.com/office/drawing/2014/main" id="{E8CDBD2D-9B05-5C78-2C79-E02CB2D1C968}"/>
              </a:ext>
            </a:extLst>
          </p:cNvPr>
          <p:cNvGrpSpPr/>
          <p:nvPr/>
        </p:nvGrpSpPr>
        <p:grpSpPr>
          <a:xfrm>
            <a:off x="492368" y="280421"/>
            <a:ext cx="16355525" cy="8770725"/>
            <a:chOff x="492368" y="280421"/>
            <a:chExt cx="16355525" cy="8770725"/>
          </a:xfrm>
        </p:grpSpPr>
        <p:pic>
          <p:nvPicPr>
            <p:cNvPr id="3" name="Picture 2">
              <a:extLst>
                <a:ext uri="{FF2B5EF4-FFF2-40B4-BE49-F238E27FC236}">
                  <a16:creationId xmlns:a16="http://schemas.microsoft.com/office/drawing/2014/main" id="{1EAB8C51-4D8F-AE7B-1987-25FE6A1AEEA5}"/>
                </a:ext>
              </a:extLst>
            </p:cNvPr>
            <p:cNvPicPr>
              <a:picLocks noChangeAspect="1"/>
            </p:cNvPicPr>
            <p:nvPr/>
          </p:nvPicPr>
          <p:blipFill>
            <a:blip r:embed="rId4"/>
            <a:stretch>
              <a:fillRect/>
            </a:stretch>
          </p:blipFill>
          <p:spPr>
            <a:xfrm>
              <a:off x="492368" y="280421"/>
              <a:ext cx="16355525" cy="8770725"/>
            </a:xfrm>
            <a:prstGeom prst="rect">
              <a:avLst/>
            </a:prstGeom>
          </p:spPr>
        </p:pic>
        <p:pic>
          <p:nvPicPr>
            <p:cNvPr id="5" name="Picture 4" descr="A blue and yellow badge with a star and a gold star&#10;&#10;Description automatically generated">
              <a:extLst>
                <a:ext uri="{FF2B5EF4-FFF2-40B4-BE49-F238E27FC236}">
                  <a16:creationId xmlns:a16="http://schemas.microsoft.com/office/drawing/2014/main" id="{D74B544A-478E-7F1C-8824-57522D976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140" y="1620919"/>
              <a:ext cx="1449089" cy="1449089"/>
            </a:xfrm>
            <a:prstGeom prst="rect">
              <a:avLst/>
            </a:prstGeom>
          </p:spPr>
        </p:pic>
      </p:grpSp>
      <p:sp>
        <p:nvSpPr>
          <p:cNvPr id="10" name="Rectangle: Rounded Corners 9">
            <a:extLst>
              <a:ext uri="{FF2B5EF4-FFF2-40B4-BE49-F238E27FC236}">
                <a16:creationId xmlns:a16="http://schemas.microsoft.com/office/drawing/2014/main" id="{4C10EED9-F6EE-354E-8E2F-EAD15E62E717}"/>
              </a:ext>
            </a:extLst>
          </p:cNvPr>
          <p:cNvSpPr/>
          <p:nvPr/>
        </p:nvSpPr>
        <p:spPr>
          <a:xfrm>
            <a:off x="4832644" y="224303"/>
            <a:ext cx="2810801" cy="47815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EFAEF29-2D7F-31DA-91F7-A29D02A2D64C}"/>
              </a:ext>
            </a:extLst>
          </p:cNvPr>
          <p:cNvSpPr/>
          <p:nvPr/>
        </p:nvSpPr>
        <p:spPr>
          <a:xfrm>
            <a:off x="3679371" y="6868886"/>
            <a:ext cx="8599715" cy="11756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FA41D0D-7790-5DB8-1339-3EADEEFE9566}"/>
              </a:ext>
            </a:extLst>
          </p:cNvPr>
          <p:cNvGraphicFramePr>
            <a:graphicFrameLocks noGrp="1"/>
          </p:cNvGraphicFramePr>
          <p:nvPr>
            <p:extLst>
              <p:ext uri="{D42A27DB-BD31-4B8C-83A1-F6EECF244321}">
                <p14:modId xmlns:p14="http://schemas.microsoft.com/office/powerpoint/2010/main" val="1662527660"/>
              </p:ext>
            </p:extLst>
          </p:nvPr>
        </p:nvGraphicFramePr>
        <p:xfrm>
          <a:off x="3679371" y="6890447"/>
          <a:ext cx="9981521" cy="1091292"/>
        </p:xfrm>
        <a:graphic>
          <a:graphicData uri="http://schemas.openxmlformats.org/drawingml/2006/table">
            <a:tbl>
              <a:tblPr firstRow="1" bandRow="1">
                <a:tableStyleId>{D27102A9-8310-4765-A935-A1911B00CA55}</a:tableStyleId>
              </a:tblPr>
              <a:tblGrid>
                <a:gridCol w="2502934">
                  <a:extLst>
                    <a:ext uri="{9D8B030D-6E8A-4147-A177-3AD203B41FA5}">
                      <a16:colId xmlns:a16="http://schemas.microsoft.com/office/drawing/2014/main" val="1181324809"/>
                    </a:ext>
                  </a:extLst>
                </a:gridCol>
                <a:gridCol w="3963181">
                  <a:extLst>
                    <a:ext uri="{9D8B030D-6E8A-4147-A177-3AD203B41FA5}">
                      <a16:colId xmlns:a16="http://schemas.microsoft.com/office/drawing/2014/main" val="265809915"/>
                    </a:ext>
                  </a:extLst>
                </a:gridCol>
                <a:gridCol w="1883228">
                  <a:extLst>
                    <a:ext uri="{9D8B030D-6E8A-4147-A177-3AD203B41FA5}">
                      <a16:colId xmlns:a16="http://schemas.microsoft.com/office/drawing/2014/main" val="3593747754"/>
                    </a:ext>
                  </a:extLst>
                </a:gridCol>
                <a:gridCol w="1632178">
                  <a:extLst>
                    <a:ext uri="{9D8B030D-6E8A-4147-A177-3AD203B41FA5}">
                      <a16:colId xmlns:a16="http://schemas.microsoft.com/office/drawing/2014/main" val="1394244055"/>
                    </a:ext>
                  </a:extLst>
                </a:gridCol>
              </a:tblGrid>
              <a:tr h="348553">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dirty="0">
                          <a:solidFill>
                            <a:schemeClr val="tx1"/>
                          </a:solidFill>
                          <a:effectLst/>
                          <a:latin typeface="Arial" panose="020B0604020202020204" pitchFamily="34" charset="0"/>
                        </a:rPr>
                        <a:t>ASample, Frederick</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407149"/>
                  </a:ext>
                </a:extLst>
              </a:tr>
              <a:tr h="359229">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dirty="0">
                          <a:solidFill>
                            <a:schemeClr val="tx1"/>
                          </a:solidFill>
                          <a:effectLst/>
                          <a:latin typeface="Arial" panose="020B0604020202020204" pitchFamily="34" charset="0"/>
                        </a:rPr>
                        <a:t>AaSample2, Alex</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2025</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endParaRPr lang="en-US" sz="12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8129285"/>
                  </a:ext>
                </a:extLst>
              </a:tr>
              <a:tr h="383510">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dirty="0">
                          <a:solidFill>
                            <a:schemeClr val="tx1"/>
                          </a:solidFill>
                          <a:effectLst/>
                          <a:latin typeface="Arial" panose="020B0604020202020204" pitchFamily="34" charset="0"/>
                        </a:rPr>
                        <a:t>AbSample, Elizabeth</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000954"/>
                  </a:ext>
                </a:extLst>
              </a:tr>
            </a:tbl>
          </a:graphicData>
        </a:graphic>
      </p:graphicFrame>
      <p:sp>
        <p:nvSpPr>
          <p:cNvPr id="11" name="TextBox 10">
            <a:extLst>
              <a:ext uri="{FF2B5EF4-FFF2-40B4-BE49-F238E27FC236}">
                <a16:creationId xmlns:a16="http://schemas.microsoft.com/office/drawing/2014/main" id="{A7E89ED5-CDEF-D106-4F20-4D970693EFDE}"/>
              </a:ext>
            </a:extLst>
          </p:cNvPr>
          <p:cNvSpPr txBox="1"/>
          <p:nvPr/>
        </p:nvSpPr>
        <p:spPr>
          <a:xfrm>
            <a:off x="6117770" y="3880953"/>
            <a:ext cx="4757057" cy="1569660"/>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 Cards: 3</a:t>
            </a:r>
          </a:p>
          <a:p>
            <a:r>
              <a:rPr lang="en-US" b="1" dirty="0">
                <a:latin typeface="Times New Roman" panose="02020603050405020304" pitchFamily="18" charset="0"/>
                <a:cs typeface="Times New Roman" panose="02020603050405020304" pitchFamily="18" charset="0"/>
              </a:rPr>
              <a:t>Total Amount: $97.50</a:t>
            </a:r>
          </a:p>
          <a:p>
            <a:r>
              <a:rPr lang="en-US" b="1" dirty="0">
                <a:latin typeface="Times New Roman" panose="02020603050405020304" pitchFamily="18" charset="0"/>
                <a:cs typeface="Times New Roman" panose="02020603050405020304" pitchFamily="18" charset="0"/>
              </a:rPr>
              <a:t>Status:  Marked For Posting</a:t>
            </a:r>
          </a:p>
          <a:p>
            <a:r>
              <a:rPr lang="en-US" b="1" dirty="0">
                <a:latin typeface="Times New Roman" panose="02020603050405020304" pitchFamily="18" charset="0"/>
                <a:cs typeface="Times New Roman" panose="02020603050405020304" pitchFamily="18" charset="0"/>
              </a:rPr>
              <a:t>Charge per member:  $32.50</a:t>
            </a:r>
          </a:p>
          <a:p>
            <a:r>
              <a:rPr lang="en-US" b="1" dirty="0">
                <a:latin typeface="Times New Roman" panose="02020603050405020304" pitchFamily="18" charset="0"/>
                <a:cs typeface="Times New Roman" panose="02020603050405020304" pitchFamily="18" charset="0"/>
              </a:rPr>
              <a:t>Date Submitted:  02/18/2025</a:t>
            </a:r>
          </a:p>
          <a:p>
            <a:r>
              <a:rPr lang="en-US" b="1" dirty="0">
                <a:latin typeface="Times New Roman" panose="02020603050405020304" pitchFamily="18" charset="0"/>
                <a:cs typeface="Times New Roman" panose="02020603050405020304" pitchFamily="18" charset="0"/>
              </a:rPr>
              <a:t>Batch #:  2502010002</a:t>
            </a:r>
          </a:p>
        </p:txBody>
      </p:sp>
    </p:spTree>
    <p:custDataLst>
      <p:tags r:id="rId1"/>
    </p:custDataLst>
    <p:extLst>
      <p:ext uri="{BB962C8B-B14F-4D97-AF65-F5344CB8AC3E}">
        <p14:creationId xmlns:p14="http://schemas.microsoft.com/office/powerpoint/2010/main" val="282744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1335B-98F1-896D-C6EE-142629F616F1}"/>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31F05CE6-D570-CBA2-DD9B-3196FC8E35CA}"/>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2" name="Picture 1">
            <a:extLst>
              <a:ext uri="{FF2B5EF4-FFF2-40B4-BE49-F238E27FC236}">
                <a16:creationId xmlns:a16="http://schemas.microsoft.com/office/drawing/2014/main" id="{2B919548-6293-F374-61CB-0B9CFA589F39}"/>
              </a:ext>
            </a:extLst>
          </p:cNvPr>
          <p:cNvPicPr>
            <a:picLocks noChangeAspect="1"/>
          </p:cNvPicPr>
          <p:nvPr/>
        </p:nvPicPr>
        <p:blipFill>
          <a:blip r:embed="rId4"/>
          <a:stretch>
            <a:fillRect/>
          </a:stretch>
        </p:blipFill>
        <p:spPr>
          <a:xfrm>
            <a:off x="317761" y="282462"/>
            <a:ext cx="16564283" cy="7595446"/>
          </a:xfrm>
          <a:prstGeom prst="rect">
            <a:avLst/>
          </a:prstGeom>
        </p:spPr>
      </p:pic>
      <p:sp>
        <p:nvSpPr>
          <p:cNvPr id="4" name="Arrow: Right 3">
            <a:extLst>
              <a:ext uri="{FF2B5EF4-FFF2-40B4-BE49-F238E27FC236}">
                <a16:creationId xmlns:a16="http://schemas.microsoft.com/office/drawing/2014/main" id="{9B45E328-0847-1DB2-61D6-B840B44B6987}"/>
              </a:ext>
            </a:extLst>
          </p:cNvPr>
          <p:cNvSpPr/>
          <p:nvPr/>
        </p:nvSpPr>
        <p:spPr>
          <a:xfrm>
            <a:off x="12511493" y="1373403"/>
            <a:ext cx="1189814" cy="7024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377FE33-E784-3696-C1A8-F38B9CD4A70D}"/>
              </a:ext>
            </a:extLst>
          </p:cNvPr>
          <p:cNvGrpSpPr/>
          <p:nvPr/>
        </p:nvGrpSpPr>
        <p:grpSpPr>
          <a:xfrm>
            <a:off x="7260015" y="3166774"/>
            <a:ext cx="9105400" cy="5806342"/>
            <a:chOff x="7260015" y="3166774"/>
            <a:chExt cx="9105400" cy="5806342"/>
          </a:xfrm>
        </p:grpSpPr>
        <p:pic>
          <p:nvPicPr>
            <p:cNvPr id="3" name="Picture 2">
              <a:extLst>
                <a:ext uri="{FF2B5EF4-FFF2-40B4-BE49-F238E27FC236}">
                  <a16:creationId xmlns:a16="http://schemas.microsoft.com/office/drawing/2014/main" id="{6BA7EE19-EF30-11EE-FB15-A80BF6A6179D}"/>
                </a:ext>
              </a:extLst>
            </p:cNvPr>
            <p:cNvPicPr>
              <a:picLocks noChangeAspect="1"/>
            </p:cNvPicPr>
            <p:nvPr/>
          </p:nvPicPr>
          <p:blipFill>
            <a:blip r:embed="rId5"/>
            <a:stretch>
              <a:fillRect/>
            </a:stretch>
          </p:blipFill>
          <p:spPr>
            <a:xfrm>
              <a:off x="7260015" y="3166774"/>
              <a:ext cx="9105400" cy="5806342"/>
            </a:xfrm>
            <a:prstGeom prst="rect">
              <a:avLst/>
            </a:prstGeom>
            <a:ln w="19050">
              <a:solidFill>
                <a:schemeClr val="accent1"/>
              </a:solidFill>
            </a:ln>
          </p:spPr>
        </p:pic>
        <p:sp>
          <p:nvSpPr>
            <p:cNvPr id="5" name="TextBox 4">
              <a:extLst>
                <a:ext uri="{FF2B5EF4-FFF2-40B4-BE49-F238E27FC236}">
                  <a16:creationId xmlns:a16="http://schemas.microsoft.com/office/drawing/2014/main" id="{F23EB824-0B5C-CAEF-EC2B-201383419A37}"/>
                </a:ext>
              </a:extLst>
            </p:cNvPr>
            <p:cNvSpPr txBox="1"/>
            <p:nvPr/>
          </p:nvSpPr>
          <p:spPr>
            <a:xfrm>
              <a:off x="10342944" y="8254101"/>
              <a:ext cx="5075732" cy="338554"/>
            </a:xfrm>
            <a:prstGeom prst="rect">
              <a:avLst/>
            </a:prstGeom>
            <a:solidFill>
              <a:srgbClr val="F9F9F9"/>
            </a:solidFill>
            <a:ln>
              <a:solidFill>
                <a:srgbClr val="F9F9F9"/>
              </a:solidFill>
            </a:ln>
          </p:spPr>
          <p:txBody>
            <a:bodyPr wrap="square" rtlCol="0">
              <a:spAutoFit/>
            </a:bodyPr>
            <a:lstStyle/>
            <a:p>
              <a:pPr algn="l"/>
              <a:r>
                <a:rPr lang="en-US" dirty="0"/>
                <a:t>emailaddress@yahoo.com</a:t>
              </a:r>
            </a:p>
          </p:txBody>
        </p:sp>
      </p:grpSp>
    </p:spTree>
    <p:custDataLst>
      <p:tags r:id="rId1"/>
    </p:custDataLst>
    <p:extLst>
      <p:ext uri="{BB962C8B-B14F-4D97-AF65-F5344CB8AC3E}">
        <p14:creationId xmlns:p14="http://schemas.microsoft.com/office/powerpoint/2010/main" val="12049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22DF-F94D-8861-0907-9E104DC602F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48683EB-B29D-218A-D562-3207CD49A711}"/>
              </a:ext>
            </a:extLst>
          </p:cNvPr>
          <p:cNvPicPr>
            <a:picLocks noChangeAspect="1"/>
          </p:cNvPicPr>
          <p:nvPr/>
        </p:nvPicPr>
        <p:blipFill>
          <a:blip r:embed="rId3"/>
          <a:stretch>
            <a:fillRect/>
          </a:stretch>
        </p:blipFill>
        <p:spPr>
          <a:xfrm>
            <a:off x="1110970" y="1236463"/>
            <a:ext cx="2897747" cy="8241877"/>
          </a:xfrm>
          <a:prstGeom prst="rect">
            <a:avLst/>
          </a:prstGeom>
        </p:spPr>
      </p:pic>
      <p:grpSp>
        <p:nvGrpSpPr>
          <p:cNvPr id="4" name="Group 3">
            <a:extLst>
              <a:ext uri="{FF2B5EF4-FFF2-40B4-BE49-F238E27FC236}">
                <a16:creationId xmlns:a16="http://schemas.microsoft.com/office/drawing/2014/main" id="{2FDE2118-C73A-8CEA-35D3-8670E1F9CCD3}"/>
              </a:ext>
            </a:extLst>
          </p:cNvPr>
          <p:cNvGrpSpPr/>
          <p:nvPr/>
        </p:nvGrpSpPr>
        <p:grpSpPr>
          <a:xfrm>
            <a:off x="5830113" y="223335"/>
            <a:ext cx="11241361" cy="9203097"/>
            <a:chOff x="5779313" y="223336"/>
            <a:chExt cx="11241361" cy="9203097"/>
          </a:xfrm>
        </p:grpSpPr>
        <p:pic>
          <p:nvPicPr>
            <p:cNvPr id="2" name="Picture 1">
              <a:extLst>
                <a:ext uri="{FF2B5EF4-FFF2-40B4-BE49-F238E27FC236}">
                  <a16:creationId xmlns:a16="http://schemas.microsoft.com/office/drawing/2014/main" id="{7D489AD2-5B6D-260D-C7A0-40F12E1FB73B}"/>
                </a:ext>
              </a:extLst>
            </p:cNvPr>
            <p:cNvPicPr>
              <a:picLocks noChangeAspect="1"/>
            </p:cNvPicPr>
            <p:nvPr/>
          </p:nvPicPr>
          <p:blipFill>
            <a:blip r:embed="rId4"/>
            <a:stretch>
              <a:fillRect/>
            </a:stretch>
          </p:blipFill>
          <p:spPr>
            <a:xfrm>
              <a:off x="5952498" y="223336"/>
              <a:ext cx="11068176" cy="9203097"/>
            </a:xfrm>
            <a:prstGeom prst="rect">
              <a:avLst/>
            </a:prstGeom>
          </p:spPr>
        </p:pic>
        <p:pic>
          <p:nvPicPr>
            <p:cNvPr id="3" name="Picture 2">
              <a:extLst>
                <a:ext uri="{FF2B5EF4-FFF2-40B4-BE49-F238E27FC236}">
                  <a16:creationId xmlns:a16="http://schemas.microsoft.com/office/drawing/2014/main" id="{F28E9C66-9E66-94A0-7774-09B9A5888DEF}"/>
                </a:ext>
              </a:extLst>
            </p:cNvPr>
            <p:cNvPicPr>
              <a:picLocks noChangeAspect="1"/>
            </p:cNvPicPr>
            <p:nvPr/>
          </p:nvPicPr>
          <p:blipFill>
            <a:blip r:embed="rId5"/>
            <a:stretch>
              <a:fillRect/>
            </a:stretch>
          </p:blipFill>
          <p:spPr>
            <a:xfrm>
              <a:off x="5779313" y="1858065"/>
              <a:ext cx="8711914" cy="5621212"/>
            </a:xfrm>
            <a:prstGeom prst="rect">
              <a:avLst/>
            </a:prstGeom>
          </p:spPr>
        </p:pic>
      </p:grpSp>
      <p:sp>
        <p:nvSpPr>
          <p:cNvPr id="6" name="Text Placeholder 5">
            <a:extLst>
              <a:ext uri="{FF2B5EF4-FFF2-40B4-BE49-F238E27FC236}">
                <a16:creationId xmlns:a16="http://schemas.microsoft.com/office/drawing/2014/main" id="{A0410910-EDEE-2CD3-5D3A-39F16E8D48CA}"/>
              </a:ext>
            </a:extLst>
          </p:cNvPr>
          <p:cNvSpPr>
            <a:spLocks noGrp="1"/>
          </p:cNvSpPr>
          <p:nvPr>
            <p:ph type="body" sz="quarter" idx="10"/>
          </p:nvPr>
        </p:nvSpPr>
        <p:spPr/>
        <p:txBody>
          <a:bodyPr>
            <a:normAutofit lnSpcReduction="10000"/>
          </a:bodyPr>
          <a:lstStyle/>
          <a:p>
            <a:r>
              <a:rPr lang="en-US" dirty="0"/>
              <a:t>GROUP PROFILE</a:t>
            </a:r>
          </a:p>
        </p:txBody>
      </p:sp>
      <p:sp>
        <p:nvSpPr>
          <p:cNvPr id="13" name="Rectangle: Rounded Corners 12">
            <a:extLst>
              <a:ext uri="{FF2B5EF4-FFF2-40B4-BE49-F238E27FC236}">
                <a16:creationId xmlns:a16="http://schemas.microsoft.com/office/drawing/2014/main" id="{86742705-87AA-B67E-69BB-C620E42799A5}"/>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F3D9477-F7EE-B6CA-D7B5-345B2741F561}"/>
              </a:ext>
            </a:extLst>
          </p:cNvPr>
          <p:cNvPicPr>
            <a:picLocks noChangeAspect="1"/>
          </p:cNvPicPr>
          <p:nvPr/>
        </p:nvPicPr>
        <p:blipFill>
          <a:blip r:embed="rId6"/>
          <a:stretch>
            <a:fillRect/>
          </a:stretch>
        </p:blipFill>
        <p:spPr>
          <a:xfrm>
            <a:off x="4130359" y="2955302"/>
            <a:ext cx="3745878" cy="1948962"/>
          </a:xfrm>
          <a:prstGeom prst="rect">
            <a:avLst/>
          </a:prstGeom>
          <a:ln w="228600" cap="sq" cmpd="thickThin">
            <a:solidFill>
              <a:srgbClr val="FF0000"/>
            </a:solidFill>
            <a:prstDash val="solid"/>
            <a:miter lim="800000"/>
          </a:ln>
          <a:effectLst>
            <a:innerShdw blurRad="76200">
              <a:srgbClr val="000000"/>
            </a:innerShdw>
          </a:effectLst>
        </p:spPr>
      </p:pic>
      <p:sp>
        <p:nvSpPr>
          <p:cNvPr id="8" name="Rectangle: Rounded Corners 7">
            <a:extLst>
              <a:ext uri="{FF2B5EF4-FFF2-40B4-BE49-F238E27FC236}">
                <a16:creationId xmlns:a16="http://schemas.microsoft.com/office/drawing/2014/main" id="{938553CA-98AD-5C46-92BC-D3C901128017}"/>
              </a:ext>
            </a:extLst>
          </p:cNvPr>
          <p:cNvSpPr/>
          <p:nvPr/>
        </p:nvSpPr>
        <p:spPr>
          <a:xfrm>
            <a:off x="1474408" y="3783399"/>
            <a:ext cx="1671128" cy="36797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9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42618-892D-455E-AB2A-0D16B242E02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7F03E537-7DAC-E3BA-3D3A-70044398EB5D}"/>
              </a:ext>
            </a:extLst>
          </p:cNvPr>
          <p:cNvGrpSpPr/>
          <p:nvPr/>
        </p:nvGrpSpPr>
        <p:grpSpPr>
          <a:xfrm>
            <a:off x="0" y="-3124"/>
            <a:ext cx="17615535" cy="9207062"/>
            <a:chOff x="-101494" y="-57818"/>
            <a:chExt cx="17615535" cy="9207062"/>
          </a:xfrm>
        </p:grpSpPr>
        <p:grpSp>
          <p:nvGrpSpPr>
            <p:cNvPr id="8" name="Group 7">
              <a:extLst>
                <a:ext uri="{FF2B5EF4-FFF2-40B4-BE49-F238E27FC236}">
                  <a16:creationId xmlns:a16="http://schemas.microsoft.com/office/drawing/2014/main" id="{A5D93504-DADA-7730-A213-921CB01678FE}"/>
                </a:ext>
              </a:extLst>
            </p:cNvPr>
            <p:cNvGrpSpPr/>
            <p:nvPr/>
          </p:nvGrpSpPr>
          <p:grpSpPr>
            <a:xfrm>
              <a:off x="-101494" y="-57818"/>
              <a:ext cx="17407925" cy="9207062"/>
              <a:chOff x="-47267" y="77393"/>
              <a:chExt cx="17000999" cy="8910636"/>
            </a:xfrm>
          </p:grpSpPr>
          <p:pic>
            <p:nvPicPr>
              <p:cNvPr id="3" name="Picture 2">
                <a:extLst>
                  <a:ext uri="{FF2B5EF4-FFF2-40B4-BE49-F238E27FC236}">
                    <a16:creationId xmlns:a16="http://schemas.microsoft.com/office/drawing/2014/main" id="{D6C5AE27-AEA6-069B-9F8F-A3B41190EBD2}"/>
                  </a:ext>
                </a:extLst>
              </p:cNvPr>
              <p:cNvPicPr>
                <a:picLocks noChangeAspect="1"/>
              </p:cNvPicPr>
              <p:nvPr/>
            </p:nvPicPr>
            <p:blipFill>
              <a:blip r:embed="rId3"/>
              <a:stretch>
                <a:fillRect/>
              </a:stretch>
            </p:blipFill>
            <p:spPr>
              <a:xfrm>
                <a:off x="-47267" y="77393"/>
                <a:ext cx="17000999" cy="8910636"/>
              </a:xfrm>
              <a:prstGeom prst="rect">
                <a:avLst/>
              </a:prstGeom>
            </p:spPr>
          </p:pic>
          <p:sp>
            <p:nvSpPr>
              <p:cNvPr id="7" name="TextBox 6">
                <a:extLst>
                  <a:ext uri="{FF2B5EF4-FFF2-40B4-BE49-F238E27FC236}">
                    <a16:creationId xmlns:a16="http://schemas.microsoft.com/office/drawing/2014/main" id="{081CF177-D650-5AEB-6D28-D4D3CC99A061}"/>
                  </a:ext>
                </a:extLst>
              </p:cNvPr>
              <p:cNvSpPr txBox="1"/>
              <p:nvPr/>
            </p:nvSpPr>
            <p:spPr>
              <a:xfrm>
                <a:off x="14549017" y="8407064"/>
                <a:ext cx="1339571" cy="307777"/>
              </a:xfrm>
              <a:prstGeom prst="rect">
                <a:avLst/>
              </a:prstGeom>
              <a:solidFill>
                <a:schemeClr val="accent6"/>
              </a:solidFill>
            </p:spPr>
            <p:txBody>
              <a:bodyPr wrap="square" rtlCol="0">
                <a:spAutoFit/>
              </a:bodyPr>
              <a:lstStyle/>
              <a:p>
                <a:r>
                  <a:rPr lang="en-US" sz="1400" dirty="0">
                    <a:solidFill>
                      <a:schemeClr val="tx1"/>
                    </a:solidFill>
                  </a:rPr>
                  <a:t>$82.50</a:t>
                </a:r>
              </a:p>
            </p:txBody>
          </p:sp>
        </p:grpSp>
        <p:sp>
          <p:nvSpPr>
            <p:cNvPr id="2" name="Rectangle 1">
              <a:extLst>
                <a:ext uri="{FF2B5EF4-FFF2-40B4-BE49-F238E27FC236}">
                  <a16:creationId xmlns:a16="http://schemas.microsoft.com/office/drawing/2014/main" id="{8DDF83A2-CD61-E398-8DB8-D93D97C5E43E}"/>
                </a:ext>
              </a:extLst>
            </p:cNvPr>
            <p:cNvSpPr/>
            <p:nvPr/>
          </p:nvSpPr>
          <p:spPr>
            <a:xfrm>
              <a:off x="106116" y="5486396"/>
              <a:ext cx="17407925" cy="35052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07572C9-3A6C-123F-4393-7384FB8BA656}"/>
                </a:ext>
              </a:extLst>
            </p:cNvPr>
            <p:cNvPicPr>
              <a:picLocks noChangeAspect="1"/>
            </p:cNvPicPr>
            <p:nvPr/>
          </p:nvPicPr>
          <p:blipFill>
            <a:blip r:embed="rId4"/>
            <a:stretch>
              <a:fillRect/>
            </a:stretch>
          </p:blipFill>
          <p:spPr>
            <a:xfrm>
              <a:off x="0" y="5408066"/>
              <a:ext cx="17275130" cy="2054091"/>
            </a:xfrm>
            <a:prstGeom prst="rect">
              <a:avLst/>
            </a:prstGeom>
          </p:spPr>
        </p:pic>
        <p:pic>
          <p:nvPicPr>
            <p:cNvPr id="17" name="Picture 16">
              <a:extLst>
                <a:ext uri="{FF2B5EF4-FFF2-40B4-BE49-F238E27FC236}">
                  <a16:creationId xmlns:a16="http://schemas.microsoft.com/office/drawing/2014/main" id="{44C910A6-CEC9-9B7D-8F4C-99C873E57404}"/>
                </a:ext>
              </a:extLst>
            </p:cNvPr>
            <p:cNvPicPr>
              <a:picLocks noChangeAspect="1"/>
            </p:cNvPicPr>
            <p:nvPr/>
          </p:nvPicPr>
          <p:blipFill>
            <a:blip r:embed="rId5"/>
            <a:stretch>
              <a:fillRect/>
            </a:stretch>
          </p:blipFill>
          <p:spPr>
            <a:xfrm>
              <a:off x="7623063" y="7219496"/>
              <a:ext cx="1403386" cy="211129"/>
            </a:xfrm>
            <a:prstGeom prst="rect">
              <a:avLst/>
            </a:prstGeom>
          </p:spPr>
        </p:pic>
      </p:grpSp>
      <p:sp>
        <p:nvSpPr>
          <p:cNvPr id="13" name="Rectangle: Rounded Corners 12">
            <a:extLst>
              <a:ext uri="{FF2B5EF4-FFF2-40B4-BE49-F238E27FC236}">
                <a16:creationId xmlns:a16="http://schemas.microsoft.com/office/drawing/2014/main" id="{8EC0CCCC-679D-4B56-293F-D7250F66BDE0}"/>
              </a:ext>
            </a:extLst>
          </p:cNvPr>
          <p:cNvSpPr/>
          <p:nvPr/>
        </p:nvSpPr>
        <p:spPr>
          <a:xfrm>
            <a:off x="238443" y="5541090"/>
            <a:ext cx="1403386" cy="202076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BA0A3CF5-3934-199A-9F86-2BA67A85C68C}"/>
              </a:ext>
            </a:extLst>
          </p:cNvPr>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18796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2FF14-1E59-49FC-1288-6BCD46BF15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83B40B-BD70-D89B-4EC1-1C438A27F1B7}"/>
              </a:ext>
            </a:extLst>
          </p:cNvPr>
          <p:cNvSpPr>
            <a:spLocks noGrp="1"/>
          </p:cNvSpPr>
          <p:nvPr>
            <p:ph type="body" idx="1"/>
          </p:nvPr>
        </p:nvSpPr>
        <p:spPr>
          <a:xfrm>
            <a:off x="184753" y="914952"/>
            <a:ext cx="7335743" cy="1171786"/>
          </a:xfrm>
        </p:spPr>
        <p:txBody>
          <a:bodyPr/>
          <a:lstStyle/>
          <a:p>
            <a:r>
              <a:rPr lang="en-US" dirty="0"/>
              <a:t>Online Membership Processing</a:t>
            </a:r>
          </a:p>
        </p:txBody>
      </p:sp>
      <p:sp>
        <p:nvSpPr>
          <p:cNvPr id="3" name="Content Placeholder 2">
            <a:extLst>
              <a:ext uri="{FF2B5EF4-FFF2-40B4-BE49-F238E27FC236}">
                <a16:creationId xmlns:a16="http://schemas.microsoft.com/office/drawing/2014/main" id="{DB91BE15-2E75-65F6-54C6-AA07ED45E030}"/>
              </a:ext>
            </a:extLst>
          </p:cNvPr>
          <p:cNvSpPr>
            <a:spLocks noGrp="1"/>
          </p:cNvSpPr>
          <p:nvPr>
            <p:ph sz="half" idx="2"/>
          </p:nvPr>
        </p:nvSpPr>
        <p:spPr>
          <a:xfrm>
            <a:off x="481013" y="2360965"/>
            <a:ext cx="15882937" cy="5753507"/>
          </a:xfrm>
        </p:spPr>
        <p:txBody>
          <a:bodyPr/>
          <a:lstStyle/>
          <a:p>
            <a:pPr marL="457200" indent="-457200">
              <a:buFont typeface="Wingdings" panose="05000000000000000000" pitchFamily="2" charset="2"/>
              <a:buChar char="Ø"/>
            </a:pPr>
            <a:r>
              <a:rPr lang="en-US" dirty="0"/>
              <a:t>Payment information is entered when finalizing the first transmittal and stored for future batches.  A second transmittal cannot be finalized until the first one completes to ensure stored payment information is valid. </a:t>
            </a:r>
          </a:p>
          <a:p>
            <a:pPr marL="457200" indent="-457200">
              <a:buFont typeface="Wingdings" panose="05000000000000000000" pitchFamily="2" charset="2"/>
              <a:buChar char="Ø"/>
            </a:pPr>
            <a:r>
              <a:rPr lang="en-US" dirty="0"/>
              <a:t>Open batches must be finalized within 14 days, or it will be removed, and a new batch will need to be created.</a:t>
            </a:r>
          </a:p>
          <a:p>
            <a:pPr marL="457200" indent="-457200">
              <a:buFont typeface="Wingdings" panose="05000000000000000000" pitchFamily="2" charset="2"/>
              <a:buChar char="Ø"/>
            </a:pPr>
            <a:r>
              <a:rPr lang="en-US" dirty="0"/>
              <a:t>Pending transmittals in process must complete prior to making </a:t>
            </a:r>
            <a:r>
              <a:rPr lang="en-US"/>
              <a:t>any adjustments.  </a:t>
            </a:r>
            <a:r>
              <a:rPr lang="en-US" dirty="0"/>
              <a:t>Renewing a member for the incorrect membership year or any other adjustments  are reported to your department.</a:t>
            </a:r>
          </a:p>
          <a:p>
            <a:pPr marL="457200" indent="-457200">
              <a:buFont typeface="Wingdings" panose="05000000000000000000" pitchFamily="2" charset="2"/>
              <a:buChar char="Ø"/>
            </a:pPr>
            <a:r>
              <a:rPr lang="en-US" dirty="0"/>
              <a:t>Transmittals complete in 7 business days.  Member records are updated when posted.  Review transmittal history to view batch status.</a:t>
            </a:r>
          </a:p>
          <a:p>
            <a:pPr marL="457200" indent="-457200">
              <a:buFont typeface="Wingdings" panose="05000000000000000000" pitchFamily="2" charset="2"/>
              <a:buChar char="Ø"/>
            </a:pPr>
            <a:r>
              <a:rPr lang="en-US" dirty="0"/>
              <a:t>$10,000 batch limit.</a:t>
            </a:r>
          </a:p>
        </p:txBody>
      </p:sp>
      <p:sp>
        <p:nvSpPr>
          <p:cNvPr id="6" name="Text Placeholder 5">
            <a:extLst>
              <a:ext uri="{FF2B5EF4-FFF2-40B4-BE49-F238E27FC236}">
                <a16:creationId xmlns:a16="http://schemas.microsoft.com/office/drawing/2014/main" id="{02C701AB-6424-4AEC-78FC-4B12260F1A41}"/>
              </a:ext>
            </a:extLst>
          </p:cNvPr>
          <p:cNvSpPr>
            <a:spLocks noGrp="1"/>
          </p:cNvSpPr>
          <p:nvPr>
            <p:ph type="body" sz="quarter" idx="10"/>
          </p:nvPr>
        </p:nvSpPr>
        <p:spPr/>
        <p:txBody>
          <a:bodyPr>
            <a:normAutofit lnSpcReduction="10000"/>
          </a:bodyPr>
          <a:lstStyle/>
          <a:p>
            <a:r>
              <a:rPr lang="en-US" dirty="0"/>
              <a:t>IMPORTANT INFO</a:t>
            </a:r>
          </a:p>
        </p:txBody>
      </p:sp>
    </p:spTree>
    <p:extLst>
      <p:ext uri="{BB962C8B-B14F-4D97-AF65-F5344CB8AC3E}">
        <p14:creationId xmlns:p14="http://schemas.microsoft.com/office/powerpoint/2010/main" val="323209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8ECCF-3EA1-FD72-8F8F-5C19D278F345}"/>
              </a:ext>
            </a:extLst>
          </p:cNvPr>
          <p:cNvSpPr>
            <a:spLocks noGrp="1"/>
          </p:cNvSpPr>
          <p:nvPr>
            <p:ph type="body" idx="1"/>
          </p:nvPr>
        </p:nvSpPr>
        <p:spPr>
          <a:xfrm>
            <a:off x="184753" y="914952"/>
            <a:ext cx="7335743" cy="1171786"/>
          </a:xfrm>
        </p:spPr>
        <p:txBody>
          <a:bodyPr/>
          <a:lstStyle/>
          <a:p>
            <a:r>
              <a:rPr lang="en-US" dirty="0"/>
              <a:t>Online Membership Processing</a:t>
            </a:r>
          </a:p>
        </p:txBody>
      </p:sp>
      <p:sp>
        <p:nvSpPr>
          <p:cNvPr id="3" name="Content Placeholder 2">
            <a:extLst>
              <a:ext uri="{FF2B5EF4-FFF2-40B4-BE49-F238E27FC236}">
                <a16:creationId xmlns:a16="http://schemas.microsoft.com/office/drawing/2014/main" id="{980CADCE-9190-A375-EBA2-41B40556DFB3}"/>
              </a:ext>
            </a:extLst>
          </p:cNvPr>
          <p:cNvSpPr>
            <a:spLocks noGrp="1"/>
          </p:cNvSpPr>
          <p:nvPr>
            <p:ph sz="half" idx="2"/>
          </p:nvPr>
        </p:nvSpPr>
        <p:spPr>
          <a:xfrm>
            <a:off x="481013" y="2360965"/>
            <a:ext cx="15882937" cy="5753507"/>
          </a:xfrm>
        </p:spPr>
        <p:txBody>
          <a:bodyPr/>
          <a:lstStyle/>
          <a:p>
            <a:pPr marL="457200" indent="-457200">
              <a:buFont typeface="Wingdings" panose="05000000000000000000" pitchFamily="2" charset="2"/>
              <a:buChar char="Ø"/>
            </a:pPr>
            <a:r>
              <a:rPr lang="en-US" dirty="0"/>
              <a:t>Stored bank information can be updated when finalizing a transmittal.  On the payment window, select “Update Account Information”.</a:t>
            </a:r>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Declined transmittal notifications are sent to adjutants.  Declined batches can be resubmitted.  Contact myLegion support for questions regarding declined batches. </a:t>
            </a:r>
          </a:p>
          <a:p>
            <a:endParaRPr lang="en-US" dirty="0"/>
          </a:p>
          <a:p>
            <a:pPr marL="457200" indent="-457200">
              <a:buFont typeface="Wingdings" panose="05000000000000000000" pitchFamily="2" charset="2"/>
              <a:buChar char="Ø"/>
            </a:pPr>
            <a:r>
              <a:rPr lang="en-US" dirty="0"/>
              <a:t>Available for posts, squadrons, detachments and departments.  District and County groups do not have online membership processing.</a:t>
            </a:r>
          </a:p>
        </p:txBody>
      </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IMPORTANT INFO</a:t>
            </a:r>
          </a:p>
        </p:txBody>
      </p:sp>
    </p:spTree>
    <p:extLst>
      <p:ext uri="{BB962C8B-B14F-4D97-AF65-F5344CB8AC3E}">
        <p14:creationId xmlns:p14="http://schemas.microsoft.com/office/powerpoint/2010/main" val="95825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1C28F7C-07B7-1081-D0EC-A4B76698CAF3}"/>
              </a:ext>
            </a:extLst>
          </p:cNvPr>
          <p:cNvGrpSpPr/>
          <p:nvPr/>
        </p:nvGrpSpPr>
        <p:grpSpPr>
          <a:xfrm>
            <a:off x="3511553" y="273935"/>
            <a:ext cx="10080789" cy="9156030"/>
            <a:chOff x="7004053" y="121535"/>
            <a:chExt cx="10080789" cy="9156030"/>
          </a:xfrm>
        </p:grpSpPr>
        <p:grpSp>
          <p:nvGrpSpPr>
            <p:cNvPr id="5" name="Group 4">
              <a:extLst>
                <a:ext uri="{FF2B5EF4-FFF2-40B4-BE49-F238E27FC236}">
                  <a16:creationId xmlns:a16="http://schemas.microsoft.com/office/drawing/2014/main" id="{54E8C43F-DA82-7307-4352-4A3CA4ABE522}"/>
                </a:ext>
              </a:extLst>
            </p:cNvPr>
            <p:cNvGrpSpPr/>
            <p:nvPr/>
          </p:nvGrpSpPr>
          <p:grpSpPr>
            <a:xfrm>
              <a:off x="7004053" y="121535"/>
              <a:ext cx="10080789" cy="9156030"/>
              <a:chOff x="6394453" y="265914"/>
              <a:chExt cx="10080789" cy="9156030"/>
            </a:xfrm>
          </p:grpSpPr>
          <p:pic>
            <p:nvPicPr>
              <p:cNvPr id="18" name="Picture 17">
                <a:extLst>
                  <a:ext uri="{FF2B5EF4-FFF2-40B4-BE49-F238E27FC236}">
                    <a16:creationId xmlns:a16="http://schemas.microsoft.com/office/drawing/2014/main" id="{DD17975E-4802-77F5-CBB8-432B3F2DBBFB}"/>
                  </a:ext>
                </a:extLst>
              </p:cNvPr>
              <p:cNvPicPr>
                <a:picLocks noChangeAspect="1"/>
              </p:cNvPicPr>
              <p:nvPr/>
            </p:nvPicPr>
            <p:blipFill>
              <a:blip r:embed="rId4"/>
              <a:stretch>
                <a:fillRect/>
              </a:stretch>
            </p:blipFill>
            <p:spPr>
              <a:xfrm>
                <a:off x="6394453" y="265914"/>
                <a:ext cx="10080789" cy="9156030"/>
              </a:xfrm>
              <a:prstGeom prst="rect">
                <a:avLst/>
              </a:prstGeom>
              <a:ln w="28575">
                <a:solidFill>
                  <a:schemeClr val="tx1"/>
                </a:solidFill>
              </a:ln>
            </p:spPr>
          </p:pic>
          <p:pic>
            <p:nvPicPr>
              <p:cNvPr id="19" name="Picture 18">
                <a:extLst>
                  <a:ext uri="{FF2B5EF4-FFF2-40B4-BE49-F238E27FC236}">
                    <a16:creationId xmlns:a16="http://schemas.microsoft.com/office/drawing/2014/main" id="{8C7D6420-3D42-185F-CB78-C92E68066D73}"/>
                  </a:ext>
                </a:extLst>
              </p:cNvPr>
              <p:cNvPicPr>
                <a:picLocks noChangeAspect="1"/>
              </p:cNvPicPr>
              <p:nvPr/>
            </p:nvPicPr>
            <p:blipFill>
              <a:blip r:embed="rId5"/>
              <a:stretch>
                <a:fillRect/>
              </a:stretch>
            </p:blipFill>
            <p:spPr>
              <a:xfrm>
                <a:off x="8798467" y="1597119"/>
                <a:ext cx="7035091" cy="7665507"/>
              </a:xfrm>
              <a:prstGeom prst="rect">
                <a:avLst/>
              </a:prstGeom>
            </p:spPr>
          </p:pic>
          <p:pic>
            <p:nvPicPr>
              <p:cNvPr id="20" name="Picture 19">
                <a:extLst>
                  <a:ext uri="{FF2B5EF4-FFF2-40B4-BE49-F238E27FC236}">
                    <a16:creationId xmlns:a16="http://schemas.microsoft.com/office/drawing/2014/main" id="{D4BBA781-EA58-641E-75F9-1E95637B3F69}"/>
                  </a:ext>
                </a:extLst>
              </p:cNvPr>
              <p:cNvPicPr>
                <a:picLocks noChangeAspect="1"/>
              </p:cNvPicPr>
              <p:nvPr/>
            </p:nvPicPr>
            <p:blipFill>
              <a:blip r:embed="rId6"/>
              <a:stretch>
                <a:fillRect/>
              </a:stretch>
            </p:blipFill>
            <p:spPr>
              <a:xfrm>
                <a:off x="8798467" y="1597119"/>
                <a:ext cx="3189369" cy="853144"/>
              </a:xfrm>
              <a:prstGeom prst="rect">
                <a:avLst/>
              </a:prstGeom>
            </p:spPr>
          </p:pic>
        </p:grpSp>
        <p:pic>
          <p:nvPicPr>
            <p:cNvPr id="6" name="Picture 5">
              <a:extLst>
                <a:ext uri="{FF2B5EF4-FFF2-40B4-BE49-F238E27FC236}">
                  <a16:creationId xmlns:a16="http://schemas.microsoft.com/office/drawing/2014/main" id="{A041CA3B-CF65-FBAE-3C92-02DD1F632438}"/>
                </a:ext>
              </a:extLst>
            </p:cNvPr>
            <p:cNvPicPr>
              <a:picLocks noChangeAspect="1"/>
            </p:cNvPicPr>
            <p:nvPr/>
          </p:nvPicPr>
          <p:blipFill>
            <a:blip r:embed="rId7"/>
            <a:stretch>
              <a:fillRect/>
            </a:stretch>
          </p:blipFill>
          <p:spPr>
            <a:xfrm>
              <a:off x="14117201" y="2340519"/>
              <a:ext cx="1903838" cy="478880"/>
            </a:xfrm>
            <a:prstGeom prst="rect">
              <a:avLst/>
            </a:prstGeom>
          </p:spPr>
        </p:pic>
        <p:sp>
          <p:nvSpPr>
            <p:cNvPr id="7" name="TextBox 6">
              <a:extLst>
                <a:ext uri="{FF2B5EF4-FFF2-40B4-BE49-F238E27FC236}">
                  <a16:creationId xmlns:a16="http://schemas.microsoft.com/office/drawing/2014/main" id="{28A375CB-13C3-D441-B451-0AF005C3216E}"/>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8" name="TextBox 7">
              <a:extLst>
                <a:ext uri="{FF2B5EF4-FFF2-40B4-BE49-F238E27FC236}">
                  <a16:creationId xmlns:a16="http://schemas.microsoft.com/office/drawing/2014/main" id="{36C0A97F-F199-D2C9-1974-C225D88D4A24}"/>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9" name="Rectangle 8">
              <a:extLst>
                <a:ext uri="{FF2B5EF4-FFF2-40B4-BE49-F238E27FC236}">
                  <a16:creationId xmlns:a16="http://schemas.microsoft.com/office/drawing/2014/main" id="{08C86D67-1EFD-04B8-E635-A753E5717AA9}"/>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D97B634-85CE-9051-05A6-2FBB59B353EA}"/>
                </a:ext>
              </a:extLst>
            </p:cNvPr>
            <p:cNvPicPr>
              <a:picLocks noChangeAspect="1"/>
            </p:cNvPicPr>
            <p:nvPr/>
          </p:nvPicPr>
          <p:blipFill>
            <a:blip r:embed="rId8"/>
            <a:stretch>
              <a:fillRect/>
            </a:stretch>
          </p:blipFill>
          <p:spPr>
            <a:xfrm>
              <a:off x="9408066" y="4172183"/>
              <a:ext cx="4632411" cy="1494326"/>
            </a:xfrm>
            <a:prstGeom prst="rect">
              <a:avLst/>
            </a:prstGeom>
          </p:spPr>
        </p:pic>
        <p:sp>
          <p:nvSpPr>
            <p:cNvPr id="11" name="TextBox 10">
              <a:extLst>
                <a:ext uri="{FF2B5EF4-FFF2-40B4-BE49-F238E27FC236}">
                  <a16:creationId xmlns:a16="http://schemas.microsoft.com/office/drawing/2014/main" id="{F6B1926A-E243-97CF-911F-2976FE7293B5}"/>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12" name="TextBox 11">
              <a:extLst>
                <a:ext uri="{FF2B5EF4-FFF2-40B4-BE49-F238E27FC236}">
                  <a16:creationId xmlns:a16="http://schemas.microsoft.com/office/drawing/2014/main" id="{98B145EB-C55E-624E-39DB-7C3524F2ADCB}"/>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9"/>
          <a:stretch>
            <a:fillRect/>
          </a:stretch>
        </p:blipFill>
        <p:spPr>
          <a:xfrm>
            <a:off x="8392352" y="1226247"/>
            <a:ext cx="1982868" cy="2341471"/>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392352" y="2396982"/>
            <a:ext cx="1982868" cy="4770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159462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753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225973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DA210E0F-961D-0AA7-3949-836B6FCD5786}"/>
              </a:ext>
            </a:extLst>
          </p:cNvPr>
          <p:cNvGrpSpPr/>
          <p:nvPr/>
        </p:nvGrpSpPr>
        <p:grpSpPr>
          <a:xfrm>
            <a:off x="7004053" y="121535"/>
            <a:ext cx="10080789" cy="9156030"/>
            <a:chOff x="7004053" y="121535"/>
            <a:chExt cx="10080789" cy="9156030"/>
          </a:xfrm>
        </p:grpSpPr>
        <p:grpSp>
          <p:nvGrpSpPr>
            <p:cNvPr id="9" name="Group 8">
              <a:extLst>
                <a:ext uri="{FF2B5EF4-FFF2-40B4-BE49-F238E27FC236}">
                  <a16:creationId xmlns:a16="http://schemas.microsoft.com/office/drawing/2014/main" id="{89D54ECA-2F3F-0E60-DE84-79895EAAC0F6}"/>
                </a:ext>
              </a:extLst>
            </p:cNvPr>
            <p:cNvGrpSpPr/>
            <p:nvPr/>
          </p:nvGrpSpPr>
          <p:grpSpPr>
            <a:xfrm>
              <a:off x="7004053" y="121535"/>
              <a:ext cx="10080789" cy="9156030"/>
              <a:chOff x="6394453" y="265914"/>
              <a:chExt cx="10080789" cy="9156030"/>
            </a:xfrm>
          </p:grpSpPr>
          <p:pic>
            <p:nvPicPr>
              <p:cNvPr id="18" name="Picture 17">
                <a:extLst>
                  <a:ext uri="{FF2B5EF4-FFF2-40B4-BE49-F238E27FC236}">
                    <a16:creationId xmlns:a16="http://schemas.microsoft.com/office/drawing/2014/main" id="{0E1EEE26-F0E0-302A-9820-549A3609DCD2}"/>
                  </a:ext>
                </a:extLst>
              </p:cNvPr>
              <p:cNvPicPr>
                <a:picLocks noChangeAspect="1"/>
              </p:cNvPicPr>
              <p:nvPr/>
            </p:nvPicPr>
            <p:blipFill>
              <a:blip r:embed="rId3"/>
              <a:stretch>
                <a:fillRect/>
              </a:stretch>
            </p:blipFill>
            <p:spPr>
              <a:xfrm>
                <a:off x="6394453" y="265914"/>
                <a:ext cx="10080789" cy="9156030"/>
              </a:xfrm>
              <a:prstGeom prst="rect">
                <a:avLst/>
              </a:prstGeom>
              <a:ln w="28575">
                <a:solidFill>
                  <a:schemeClr val="tx1"/>
                </a:solidFill>
              </a:ln>
            </p:spPr>
          </p:pic>
          <p:pic>
            <p:nvPicPr>
              <p:cNvPr id="19" name="Picture 18">
                <a:extLst>
                  <a:ext uri="{FF2B5EF4-FFF2-40B4-BE49-F238E27FC236}">
                    <a16:creationId xmlns:a16="http://schemas.microsoft.com/office/drawing/2014/main" id="{22ECB22A-B68A-0904-AE9B-9D8C80ED76EE}"/>
                  </a:ext>
                </a:extLst>
              </p:cNvPr>
              <p:cNvPicPr>
                <a:picLocks noChangeAspect="1"/>
              </p:cNvPicPr>
              <p:nvPr/>
            </p:nvPicPr>
            <p:blipFill>
              <a:blip r:embed="rId4"/>
              <a:stretch>
                <a:fillRect/>
              </a:stretch>
            </p:blipFill>
            <p:spPr>
              <a:xfrm>
                <a:off x="8798467" y="1597119"/>
                <a:ext cx="7035091" cy="7665507"/>
              </a:xfrm>
              <a:prstGeom prst="rect">
                <a:avLst/>
              </a:prstGeom>
            </p:spPr>
          </p:pic>
          <p:pic>
            <p:nvPicPr>
              <p:cNvPr id="20" name="Picture 19">
                <a:extLst>
                  <a:ext uri="{FF2B5EF4-FFF2-40B4-BE49-F238E27FC236}">
                    <a16:creationId xmlns:a16="http://schemas.microsoft.com/office/drawing/2014/main" id="{6C13935C-651C-D8EA-8D8B-AA68ED590A1A}"/>
                  </a:ext>
                </a:extLst>
              </p:cNvPr>
              <p:cNvPicPr>
                <a:picLocks noChangeAspect="1"/>
              </p:cNvPicPr>
              <p:nvPr/>
            </p:nvPicPr>
            <p:blipFill>
              <a:blip r:embed="rId5"/>
              <a:stretch>
                <a:fillRect/>
              </a:stretch>
            </p:blipFill>
            <p:spPr>
              <a:xfrm>
                <a:off x="8798467" y="1597119"/>
                <a:ext cx="3189369" cy="853144"/>
              </a:xfrm>
              <a:prstGeom prst="rect">
                <a:avLst/>
              </a:prstGeom>
            </p:spPr>
          </p:pic>
        </p:grpSp>
        <p:pic>
          <p:nvPicPr>
            <p:cNvPr id="11" name="Picture 10">
              <a:extLst>
                <a:ext uri="{FF2B5EF4-FFF2-40B4-BE49-F238E27FC236}">
                  <a16:creationId xmlns:a16="http://schemas.microsoft.com/office/drawing/2014/main" id="{FD8AC259-B4E7-6D65-AADD-6EB7D4FE8630}"/>
                </a:ext>
              </a:extLst>
            </p:cNvPr>
            <p:cNvPicPr>
              <a:picLocks noChangeAspect="1"/>
            </p:cNvPicPr>
            <p:nvPr/>
          </p:nvPicPr>
          <p:blipFill>
            <a:blip r:embed="rId6"/>
            <a:stretch>
              <a:fillRect/>
            </a:stretch>
          </p:blipFill>
          <p:spPr>
            <a:xfrm>
              <a:off x="14117201" y="2340519"/>
              <a:ext cx="1903838" cy="478880"/>
            </a:xfrm>
            <a:prstGeom prst="rect">
              <a:avLst/>
            </a:prstGeom>
          </p:spPr>
        </p:pic>
        <p:sp>
          <p:nvSpPr>
            <p:cNvPr id="12" name="TextBox 11">
              <a:extLst>
                <a:ext uri="{FF2B5EF4-FFF2-40B4-BE49-F238E27FC236}">
                  <a16:creationId xmlns:a16="http://schemas.microsoft.com/office/drawing/2014/main" id="{B958B513-397D-7D0B-206C-FE139828A811}"/>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3" name="TextBox 12">
              <a:extLst>
                <a:ext uri="{FF2B5EF4-FFF2-40B4-BE49-F238E27FC236}">
                  <a16:creationId xmlns:a16="http://schemas.microsoft.com/office/drawing/2014/main" id="{5CE8B5A4-4DBD-1C02-B48F-ADC516E8F737}"/>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4" name="Rectangle 13">
              <a:extLst>
                <a:ext uri="{FF2B5EF4-FFF2-40B4-BE49-F238E27FC236}">
                  <a16:creationId xmlns:a16="http://schemas.microsoft.com/office/drawing/2014/main" id="{938B47F5-1ED8-8826-23C0-BA3D3ECAB908}"/>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8062401-D3D4-7C97-41C2-D25ED5BC26C7}"/>
                </a:ext>
              </a:extLst>
            </p:cNvPr>
            <p:cNvPicPr>
              <a:picLocks noChangeAspect="1"/>
            </p:cNvPicPr>
            <p:nvPr/>
          </p:nvPicPr>
          <p:blipFill>
            <a:blip r:embed="rId7"/>
            <a:stretch>
              <a:fillRect/>
            </a:stretch>
          </p:blipFill>
          <p:spPr>
            <a:xfrm>
              <a:off x="9408066" y="4172183"/>
              <a:ext cx="4632411" cy="1494326"/>
            </a:xfrm>
            <a:prstGeom prst="rect">
              <a:avLst/>
            </a:prstGeom>
          </p:spPr>
        </p:pic>
        <p:sp>
          <p:nvSpPr>
            <p:cNvPr id="16" name="TextBox 15">
              <a:extLst>
                <a:ext uri="{FF2B5EF4-FFF2-40B4-BE49-F238E27FC236}">
                  <a16:creationId xmlns:a16="http://schemas.microsoft.com/office/drawing/2014/main" id="{B2F26F7D-D06B-0332-42FD-4E79B6E3617F}"/>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17" name="TextBox 16">
              <a:extLst>
                <a:ext uri="{FF2B5EF4-FFF2-40B4-BE49-F238E27FC236}">
                  <a16:creationId xmlns:a16="http://schemas.microsoft.com/office/drawing/2014/main" id="{2A90391C-7246-C5E2-9F21-625962399F95}"/>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195837" y="1967175"/>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Adjutants and Commanders</a:t>
            </a:r>
          </a:p>
          <a:p>
            <a:pPr marL="457200" indent="-457200">
              <a:buFont typeface="Wingdings" panose="05000000000000000000" pitchFamily="2" charset="2"/>
              <a:buChar char="Ø"/>
            </a:pPr>
            <a:r>
              <a:rPr lang="en-US" dirty="0"/>
              <a:t>Legion has LGN and SAL</a:t>
            </a:r>
          </a:p>
          <a:p>
            <a:pPr marL="457200" indent="-457200">
              <a:buFont typeface="Wingdings" panose="05000000000000000000" pitchFamily="2" charset="2"/>
              <a:buChar char="Ø"/>
            </a:pPr>
            <a:r>
              <a:rPr lang="en-US" dirty="0"/>
              <a:t>Officer Groups: view only</a:t>
            </a:r>
          </a:p>
        </p:txBody>
      </p:sp>
      <p:sp>
        <p:nvSpPr>
          <p:cNvPr id="23" name="Rectangle: Rounded Corners 22">
            <a:extLst>
              <a:ext uri="{FF2B5EF4-FFF2-40B4-BE49-F238E27FC236}">
                <a16:creationId xmlns:a16="http://schemas.microsoft.com/office/drawing/2014/main" id="{43EF1286-824F-5E1B-4343-A28EAA4E9E25}"/>
              </a:ext>
            </a:extLst>
          </p:cNvPr>
          <p:cNvSpPr/>
          <p:nvPr/>
        </p:nvSpPr>
        <p:spPr>
          <a:xfrm>
            <a:off x="8939836" y="1452740"/>
            <a:ext cx="3657600" cy="65089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1F2916B-00FE-C05C-AF2E-00A39B57EBD5}"/>
              </a:ext>
            </a:extLst>
          </p:cNvPr>
          <p:cNvGrpSpPr/>
          <p:nvPr/>
        </p:nvGrpSpPr>
        <p:grpSpPr>
          <a:xfrm>
            <a:off x="8939835" y="1449314"/>
            <a:ext cx="7315199" cy="4593682"/>
            <a:chOff x="481013" y="3994558"/>
            <a:chExt cx="7084062" cy="4517373"/>
          </a:xfrm>
        </p:grpSpPr>
        <p:pic>
          <p:nvPicPr>
            <p:cNvPr id="10" name="Picture 9">
              <a:extLst>
                <a:ext uri="{FF2B5EF4-FFF2-40B4-BE49-F238E27FC236}">
                  <a16:creationId xmlns:a16="http://schemas.microsoft.com/office/drawing/2014/main" id="{E78047D3-2F19-B59E-8C39-992E5D45269D}"/>
                </a:ext>
              </a:extLst>
            </p:cNvPr>
            <p:cNvPicPr>
              <a:picLocks noChangeAspect="1"/>
            </p:cNvPicPr>
            <p:nvPr/>
          </p:nvPicPr>
          <p:blipFill>
            <a:blip r:embed="rId8"/>
            <a:stretch>
              <a:fillRect/>
            </a:stretch>
          </p:blipFill>
          <p:spPr>
            <a:xfrm>
              <a:off x="481013" y="3994558"/>
              <a:ext cx="7084062" cy="4517373"/>
            </a:xfrm>
            <a:prstGeom prst="rect">
              <a:avLst/>
            </a:prstGeom>
            <a:ln w="19050">
              <a:solidFill>
                <a:schemeClr val="accent1"/>
              </a:solidFill>
            </a:ln>
          </p:spPr>
        </p:pic>
        <p:sp>
          <p:nvSpPr>
            <p:cNvPr id="21" name="TextBox 20">
              <a:extLst>
                <a:ext uri="{FF2B5EF4-FFF2-40B4-BE49-F238E27FC236}">
                  <a16:creationId xmlns:a16="http://schemas.microsoft.com/office/drawing/2014/main" id="{F41D0717-E3EF-C691-AFB8-E29CFF97326D}"/>
                </a:ext>
              </a:extLst>
            </p:cNvPr>
            <p:cNvSpPr txBox="1"/>
            <p:nvPr/>
          </p:nvSpPr>
          <p:spPr>
            <a:xfrm>
              <a:off x="2856200" y="7934222"/>
              <a:ext cx="3924224" cy="338554"/>
            </a:xfrm>
            <a:prstGeom prst="rect">
              <a:avLst/>
            </a:prstGeom>
            <a:solidFill>
              <a:schemeClr val="bg1"/>
            </a:solidFill>
          </p:spPr>
          <p:txBody>
            <a:bodyPr wrap="square" rtlCol="0">
              <a:spAutoFit/>
            </a:bodyPr>
            <a:lstStyle/>
            <a:p>
              <a:pPr algn="l"/>
              <a:r>
                <a:rPr lang="en-US" dirty="0"/>
                <a:t>emailaddress@yahoo.com</a:t>
              </a:r>
            </a:p>
          </p:txBody>
        </p:sp>
      </p:grpSp>
    </p:spTree>
    <p:extLst>
      <p:ext uri="{BB962C8B-B14F-4D97-AF65-F5344CB8AC3E}">
        <p14:creationId xmlns:p14="http://schemas.microsoft.com/office/powerpoint/2010/main" val="178457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fltVal val="0"/>
                                          </p:val>
                                        </p:tav>
                                        <p:tav tm="100000">
                                          <p:val>
                                            <p:strVal val="#ppt_w"/>
                                          </p:val>
                                        </p:tav>
                                      </p:tavLst>
                                    </p:anim>
                                    <p:anim calcmode="lin" valueType="num">
                                      <p:cBhvr>
                                        <p:cTn id="15" dur="1000" fill="hold"/>
                                        <p:tgtEl>
                                          <p:spTgt spid="22"/>
                                        </p:tgtEl>
                                        <p:attrNameLst>
                                          <p:attrName>ppt_h</p:attrName>
                                        </p:attrNameLst>
                                      </p:cBhvr>
                                      <p:tavLst>
                                        <p:tav tm="0">
                                          <p:val>
                                            <p:fltVal val="0"/>
                                          </p:val>
                                        </p:tav>
                                        <p:tav tm="100000">
                                          <p:val>
                                            <p:strVal val="#ppt_h"/>
                                          </p:val>
                                        </p:tav>
                                      </p:tavLst>
                                    </p:anim>
                                    <p:animEffect transition="in" filter="fade">
                                      <p:cBhvr>
                                        <p:cTn id="16" dur="1000"/>
                                        <p:tgtEl>
                                          <p:spTgt spid="2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up)">
                                      <p:cBhvr>
                                        <p:cTn id="20" dur="1000"/>
                                        <p:tgtEl>
                                          <p:spTgt spid="4">
                                            <p:txEl>
                                              <p:pRg st="1" end="1"/>
                                            </p:txEl>
                                          </p:spTgt>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up)">
                                      <p:cBhvr>
                                        <p:cTn id="2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266E49-3762-6829-F3E7-4D6A783387B7}"/>
              </a:ext>
            </a:extLst>
          </p:cNvPr>
          <p:cNvGrpSpPr/>
          <p:nvPr/>
        </p:nvGrpSpPr>
        <p:grpSpPr>
          <a:xfrm>
            <a:off x="5830113" y="223335"/>
            <a:ext cx="11241361" cy="9203097"/>
            <a:chOff x="5779313" y="223336"/>
            <a:chExt cx="11241361" cy="9203097"/>
          </a:xfrm>
        </p:grpSpPr>
        <p:pic>
          <p:nvPicPr>
            <p:cNvPr id="2" name="Picture 1">
              <a:extLst>
                <a:ext uri="{FF2B5EF4-FFF2-40B4-BE49-F238E27FC236}">
                  <a16:creationId xmlns:a16="http://schemas.microsoft.com/office/drawing/2014/main" id="{D0C318E2-28DF-8BAE-2D96-E8B13D75AE86}"/>
                </a:ext>
              </a:extLst>
            </p:cNvPr>
            <p:cNvPicPr>
              <a:picLocks noChangeAspect="1"/>
            </p:cNvPicPr>
            <p:nvPr/>
          </p:nvPicPr>
          <p:blipFill>
            <a:blip r:embed="rId3"/>
            <a:stretch>
              <a:fillRect/>
            </a:stretch>
          </p:blipFill>
          <p:spPr>
            <a:xfrm>
              <a:off x="5952498" y="223336"/>
              <a:ext cx="11068176" cy="9203097"/>
            </a:xfrm>
            <a:prstGeom prst="rect">
              <a:avLst/>
            </a:prstGeom>
          </p:spPr>
        </p:pic>
        <p:pic>
          <p:nvPicPr>
            <p:cNvPr id="3" name="Picture 2">
              <a:extLst>
                <a:ext uri="{FF2B5EF4-FFF2-40B4-BE49-F238E27FC236}">
                  <a16:creationId xmlns:a16="http://schemas.microsoft.com/office/drawing/2014/main" id="{FD7854A6-285D-1DDD-B615-4763B509D895}"/>
                </a:ext>
              </a:extLst>
            </p:cNvPr>
            <p:cNvPicPr>
              <a:picLocks noChangeAspect="1"/>
            </p:cNvPicPr>
            <p:nvPr/>
          </p:nvPicPr>
          <p:blipFill>
            <a:blip r:embed="rId4"/>
            <a:stretch>
              <a:fillRect/>
            </a:stretch>
          </p:blipFill>
          <p:spPr>
            <a:xfrm>
              <a:off x="5779313" y="1858065"/>
              <a:ext cx="8711914" cy="5621212"/>
            </a:xfrm>
            <a:prstGeom prst="rect">
              <a:avLst/>
            </a:prstGeom>
          </p:spPr>
        </p:pic>
      </p:gr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GROUP PROFILE</a:t>
            </a:r>
          </a:p>
        </p:txBody>
      </p:sp>
      <p:sp>
        <p:nvSpPr>
          <p:cNvPr id="13" name="Rectangle: Rounded Corners 12">
            <a:extLst>
              <a:ext uri="{FF2B5EF4-FFF2-40B4-BE49-F238E27FC236}">
                <a16:creationId xmlns:a16="http://schemas.microsoft.com/office/drawing/2014/main" id="{0895B7BD-CE93-2621-A6FC-EFD0E232E78B}"/>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C914846-3658-E8E9-180F-CDB78EBA1D26}"/>
              </a:ext>
            </a:extLst>
          </p:cNvPr>
          <p:cNvPicPr>
            <a:picLocks noChangeAspect="1"/>
          </p:cNvPicPr>
          <p:nvPr/>
        </p:nvPicPr>
        <p:blipFill>
          <a:blip r:embed="rId5"/>
          <a:stretch>
            <a:fillRect/>
          </a:stretch>
        </p:blipFill>
        <p:spPr>
          <a:xfrm>
            <a:off x="4130359" y="2955302"/>
            <a:ext cx="3745878" cy="1948962"/>
          </a:xfrm>
          <a:prstGeom prst="rect">
            <a:avLst/>
          </a:prstGeom>
          <a:ln w="228600" cap="sq" cmpd="thickThin">
            <a:solidFill>
              <a:srgbClr val="FF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3493C462-E0CB-ECAA-D299-8A0E75585F01}"/>
              </a:ext>
            </a:extLst>
          </p:cNvPr>
          <p:cNvPicPr>
            <a:picLocks noChangeAspect="1"/>
          </p:cNvPicPr>
          <p:nvPr/>
        </p:nvPicPr>
        <p:blipFill>
          <a:blip r:embed="rId6"/>
          <a:stretch>
            <a:fillRect/>
          </a:stretch>
        </p:blipFill>
        <p:spPr>
          <a:xfrm>
            <a:off x="1110970" y="1254751"/>
            <a:ext cx="2897747" cy="8241877"/>
          </a:xfrm>
          <a:prstGeom prst="rect">
            <a:avLst/>
          </a:prstGeom>
        </p:spPr>
      </p:pic>
      <p:sp>
        <p:nvSpPr>
          <p:cNvPr id="8" name="Rectangle: Rounded Corners 7">
            <a:extLst>
              <a:ext uri="{FF2B5EF4-FFF2-40B4-BE49-F238E27FC236}">
                <a16:creationId xmlns:a16="http://schemas.microsoft.com/office/drawing/2014/main" id="{E6B8637D-615C-6B0A-CC94-5F5EE38E0EAE}"/>
              </a:ext>
            </a:extLst>
          </p:cNvPr>
          <p:cNvSpPr/>
          <p:nvPr/>
        </p:nvSpPr>
        <p:spPr>
          <a:xfrm>
            <a:off x="1437832" y="4760235"/>
            <a:ext cx="1360403" cy="41526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22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BFBE-5AF0-DA4D-66EE-6A9728A03D26}"/>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D7864BAC-F74E-75EE-BE36-8E55821211C8}"/>
              </a:ext>
            </a:extLst>
          </p:cNvPr>
          <p:cNvPicPr>
            <a:picLocks noChangeAspect="1"/>
          </p:cNvPicPr>
          <p:nvPr/>
        </p:nvPicPr>
        <p:blipFill>
          <a:blip r:embed="rId4"/>
          <a:stretch>
            <a:fillRect/>
          </a:stretch>
        </p:blipFill>
        <p:spPr>
          <a:xfrm>
            <a:off x="1749375" y="172750"/>
            <a:ext cx="13632949" cy="7835761"/>
          </a:xfrm>
          <a:prstGeom prst="rect">
            <a:avLst/>
          </a:prstGeom>
        </p:spPr>
      </p:pic>
      <p:sp>
        <p:nvSpPr>
          <p:cNvPr id="28" name="TextBox 27">
            <a:extLst>
              <a:ext uri="{FF2B5EF4-FFF2-40B4-BE49-F238E27FC236}">
                <a16:creationId xmlns:a16="http://schemas.microsoft.com/office/drawing/2014/main" id="{92893E5A-8133-3171-DFD3-9C328B63FDC1}"/>
              </a:ext>
            </a:extLst>
          </p:cNvPr>
          <p:cNvSpPr txBox="1"/>
          <p:nvPr/>
        </p:nvSpPr>
        <p:spPr>
          <a:xfrm>
            <a:off x="2957012" y="11592148"/>
            <a:ext cx="1115912" cy="278943"/>
          </a:xfrm>
          <a:prstGeom prst="rect">
            <a:avLst/>
          </a:prstGeom>
          <a:solidFill>
            <a:schemeClr val="bg1">
              <a:lumMod val="95000"/>
            </a:schemeClr>
          </a:solidFill>
        </p:spPr>
        <p:txBody>
          <a:bodyPr wrap="square" rtlCol="0">
            <a:spAutoFit/>
          </a:bodyPr>
          <a:lstStyle/>
          <a:p>
            <a:r>
              <a:rPr lang="en-US" sz="1100" dirty="0"/>
              <a:t>102222456</a:t>
            </a:r>
          </a:p>
        </p:txBody>
      </p:sp>
      <p:graphicFrame>
        <p:nvGraphicFramePr>
          <p:cNvPr id="7" name="Table 6">
            <a:extLst>
              <a:ext uri="{FF2B5EF4-FFF2-40B4-BE49-F238E27FC236}">
                <a16:creationId xmlns:a16="http://schemas.microsoft.com/office/drawing/2014/main" id="{6BAEFA18-93C5-5E5D-AC9F-FD4231B265AE}"/>
              </a:ext>
            </a:extLst>
          </p:cNvPr>
          <p:cNvGraphicFramePr>
            <a:graphicFrameLocks noGrp="1"/>
          </p:cNvGraphicFramePr>
          <p:nvPr>
            <p:extLst>
              <p:ext uri="{D42A27DB-BD31-4B8C-83A1-F6EECF244321}">
                <p14:modId xmlns:p14="http://schemas.microsoft.com/office/powerpoint/2010/main" val="187070041"/>
              </p:ext>
            </p:extLst>
          </p:nvPr>
        </p:nvGraphicFramePr>
        <p:xfrm>
          <a:off x="2262766" y="8008511"/>
          <a:ext cx="12960302" cy="2556587"/>
        </p:xfrm>
        <a:graphic>
          <a:graphicData uri="http://schemas.openxmlformats.org/drawingml/2006/table">
            <a:tbl>
              <a:tblPr firstRow="1" bandRow="1">
                <a:tableStyleId>{D27102A9-8310-4765-A935-A1911B00CA55}</a:tableStyleId>
              </a:tblPr>
              <a:tblGrid>
                <a:gridCol w="1056167">
                  <a:extLst>
                    <a:ext uri="{9D8B030D-6E8A-4147-A177-3AD203B41FA5}">
                      <a16:colId xmlns:a16="http://schemas.microsoft.com/office/drawing/2014/main" val="1181324809"/>
                    </a:ext>
                  </a:extLst>
                </a:gridCol>
                <a:gridCol w="880534">
                  <a:extLst>
                    <a:ext uri="{9D8B030D-6E8A-4147-A177-3AD203B41FA5}">
                      <a16:colId xmlns:a16="http://schemas.microsoft.com/office/drawing/2014/main" val="265809915"/>
                    </a:ext>
                  </a:extLst>
                </a:gridCol>
                <a:gridCol w="1253066">
                  <a:extLst>
                    <a:ext uri="{9D8B030D-6E8A-4147-A177-3AD203B41FA5}">
                      <a16:colId xmlns:a16="http://schemas.microsoft.com/office/drawing/2014/main" val="2659719416"/>
                    </a:ext>
                  </a:extLst>
                </a:gridCol>
                <a:gridCol w="897467">
                  <a:extLst>
                    <a:ext uri="{9D8B030D-6E8A-4147-A177-3AD203B41FA5}">
                      <a16:colId xmlns:a16="http://schemas.microsoft.com/office/drawing/2014/main" val="1117015927"/>
                    </a:ext>
                  </a:extLst>
                </a:gridCol>
                <a:gridCol w="982133">
                  <a:extLst>
                    <a:ext uri="{9D8B030D-6E8A-4147-A177-3AD203B41FA5}">
                      <a16:colId xmlns:a16="http://schemas.microsoft.com/office/drawing/2014/main" val="3035661314"/>
                    </a:ext>
                  </a:extLst>
                </a:gridCol>
                <a:gridCol w="1100667">
                  <a:extLst>
                    <a:ext uri="{9D8B030D-6E8A-4147-A177-3AD203B41FA5}">
                      <a16:colId xmlns:a16="http://schemas.microsoft.com/office/drawing/2014/main" val="2486729835"/>
                    </a:ext>
                  </a:extLst>
                </a:gridCol>
                <a:gridCol w="1981200">
                  <a:extLst>
                    <a:ext uri="{9D8B030D-6E8A-4147-A177-3AD203B41FA5}">
                      <a16:colId xmlns:a16="http://schemas.microsoft.com/office/drawing/2014/main" val="3994607388"/>
                    </a:ext>
                  </a:extLst>
                </a:gridCol>
                <a:gridCol w="677333">
                  <a:extLst>
                    <a:ext uri="{9D8B030D-6E8A-4147-A177-3AD203B41FA5}">
                      <a16:colId xmlns:a16="http://schemas.microsoft.com/office/drawing/2014/main" val="3297068136"/>
                    </a:ext>
                  </a:extLst>
                </a:gridCol>
                <a:gridCol w="1608667">
                  <a:extLst>
                    <a:ext uri="{9D8B030D-6E8A-4147-A177-3AD203B41FA5}">
                      <a16:colId xmlns:a16="http://schemas.microsoft.com/office/drawing/2014/main" val="1951234670"/>
                    </a:ext>
                  </a:extLst>
                </a:gridCol>
                <a:gridCol w="1016000">
                  <a:extLst>
                    <a:ext uri="{9D8B030D-6E8A-4147-A177-3AD203B41FA5}">
                      <a16:colId xmlns:a16="http://schemas.microsoft.com/office/drawing/2014/main" val="3726049264"/>
                    </a:ext>
                  </a:extLst>
                </a:gridCol>
                <a:gridCol w="694267">
                  <a:extLst>
                    <a:ext uri="{9D8B030D-6E8A-4147-A177-3AD203B41FA5}">
                      <a16:colId xmlns:a16="http://schemas.microsoft.com/office/drawing/2014/main" val="3593747754"/>
                    </a:ext>
                  </a:extLst>
                </a:gridCol>
                <a:gridCol w="812801">
                  <a:extLst>
                    <a:ext uri="{9D8B030D-6E8A-4147-A177-3AD203B41FA5}">
                      <a16:colId xmlns:a16="http://schemas.microsoft.com/office/drawing/2014/main" val="2310945010"/>
                    </a:ext>
                  </a:extLst>
                </a:gridCol>
              </a:tblGrid>
              <a:tr h="723673">
                <a:tc>
                  <a:txBody>
                    <a:bodyPr/>
                    <a:lstStyle/>
                    <a:p>
                      <a:pPr algn="l" rtl="0" fontAlgn="t"/>
                      <a:r>
                        <a:rPr lang="en-US" sz="105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50" b="1"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801283">
                <a:tc>
                  <a:txBody>
                    <a:bodyPr/>
                    <a:lstStyle/>
                    <a:p>
                      <a:pPr algn="l" rtl="0" fontAlgn="t"/>
                      <a:r>
                        <a:rPr lang="en-US" sz="105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1031631">
                <a:tc>
                  <a:txBody>
                    <a:bodyPr/>
                    <a:lstStyle/>
                    <a:p>
                      <a:pPr algn="l" rtl="0" fontAlgn="t"/>
                      <a:r>
                        <a:rPr lang="en-US" sz="1050" b="0" i="0" u="none" strike="noStrike">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5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2027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bl>
          </a:graphicData>
        </a:graphic>
      </p:graphicFrame>
      <p:sp>
        <p:nvSpPr>
          <p:cNvPr id="9" name="Rectangle: Rounded Corners 8">
            <a:extLst>
              <a:ext uri="{FF2B5EF4-FFF2-40B4-BE49-F238E27FC236}">
                <a16:creationId xmlns:a16="http://schemas.microsoft.com/office/drawing/2014/main" id="{CCD9F1DC-8A5B-23A9-47A3-124770A5146E}"/>
              </a:ext>
            </a:extLst>
          </p:cNvPr>
          <p:cNvSpPr/>
          <p:nvPr/>
        </p:nvSpPr>
        <p:spPr>
          <a:xfrm>
            <a:off x="3098800" y="172751"/>
            <a:ext cx="1947333" cy="38605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5519874-60AF-99FA-6607-33E762F402F9}"/>
              </a:ext>
            </a:extLst>
          </p:cNvPr>
          <p:cNvPicPr>
            <a:picLocks noChangeAspect="1"/>
          </p:cNvPicPr>
          <p:nvPr/>
        </p:nvPicPr>
        <p:blipFill>
          <a:blip r:embed="rId5"/>
          <a:stretch>
            <a:fillRect/>
          </a:stretch>
        </p:blipFill>
        <p:spPr>
          <a:xfrm>
            <a:off x="1919835" y="8015118"/>
            <a:ext cx="342930" cy="2042337"/>
          </a:xfrm>
          <a:prstGeom prst="rect">
            <a:avLst/>
          </a:prstGeom>
        </p:spPr>
      </p:pic>
    </p:spTree>
    <p:custDataLst>
      <p:tags r:id="rId1"/>
    </p:custDataLst>
    <p:extLst>
      <p:ext uri="{BB962C8B-B14F-4D97-AF65-F5344CB8AC3E}">
        <p14:creationId xmlns:p14="http://schemas.microsoft.com/office/powerpoint/2010/main" val="90021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2FAD0-4E65-79C3-E2BB-2C06E627B174}"/>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738F01EE-3C81-9797-B98A-44FBAEF03B4B}"/>
              </a:ext>
            </a:extLst>
          </p:cNvPr>
          <p:cNvPicPr>
            <a:picLocks noChangeAspect="1"/>
          </p:cNvPicPr>
          <p:nvPr/>
        </p:nvPicPr>
        <p:blipFill>
          <a:blip r:embed="rId4"/>
          <a:stretch>
            <a:fillRect/>
          </a:stretch>
        </p:blipFill>
        <p:spPr>
          <a:xfrm>
            <a:off x="994980" y="0"/>
            <a:ext cx="14924474" cy="10063003"/>
          </a:xfrm>
          <a:prstGeom prst="rect">
            <a:avLst/>
          </a:prstGeom>
        </p:spPr>
      </p:pic>
      <p:sp>
        <p:nvSpPr>
          <p:cNvPr id="2" name="Rectangle 1">
            <a:extLst>
              <a:ext uri="{FF2B5EF4-FFF2-40B4-BE49-F238E27FC236}">
                <a16:creationId xmlns:a16="http://schemas.microsoft.com/office/drawing/2014/main" id="{A63EABE7-0B12-389F-EE69-1537DB712AB6}"/>
              </a:ext>
            </a:extLst>
          </p:cNvPr>
          <p:cNvSpPr/>
          <p:nvPr/>
        </p:nvSpPr>
        <p:spPr>
          <a:xfrm>
            <a:off x="994980" y="2795954"/>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E76DCBE5-5ABE-4899-EF88-27A5822C1D65}"/>
              </a:ext>
            </a:extLst>
          </p:cNvPr>
          <p:cNvGraphicFramePr>
            <a:graphicFrameLocks noGrp="1"/>
          </p:cNvGraphicFramePr>
          <p:nvPr>
            <p:extLst>
              <p:ext uri="{D42A27DB-BD31-4B8C-83A1-F6EECF244321}">
                <p14:modId xmlns:p14="http://schemas.microsoft.com/office/powerpoint/2010/main" val="3513173427"/>
              </p:ext>
            </p:extLst>
          </p:nvPr>
        </p:nvGraphicFramePr>
        <p:xfrm>
          <a:off x="1448950" y="2765474"/>
          <a:ext cx="14342035" cy="6874491"/>
        </p:xfrm>
        <a:graphic>
          <a:graphicData uri="http://schemas.openxmlformats.org/drawingml/2006/table">
            <a:tbl>
              <a:tblPr firstRow="1" bandRow="1">
                <a:tableStyleId>{D27102A9-8310-4765-A935-A1911B00CA55}</a:tableStyleId>
              </a:tblPr>
              <a:tblGrid>
                <a:gridCol w="935858">
                  <a:extLst>
                    <a:ext uri="{9D8B030D-6E8A-4147-A177-3AD203B41FA5}">
                      <a16:colId xmlns:a16="http://schemas.microsoft.com/office/drawing/2014/main" val="1181324809"/>
                    </a:ext>
                  </a:extLst>
                </a:gridCol>
                <a:gridCol w="1016360">
                  <a:extLst>
                    <a:ext uri="{9D8B030D-6E8A-4147-A177-3AD203B41FA5}">
                      <a16:colId xmlns:a16="http://schemas.microsoft.com/office/drawing/2014/main" val="265809915"/>
                    </a:ext>
                  </a:extLst>
                </a:gridCol>
                <a:gridCol w="1414672">
                  <a:extLst>
                    <a:ext uri="{9D8B030D-6E8A-4147-A177-3AD203B41FA5}">
                      <a16:colId xmlns:a16="http://schemas.microsoft.com/office/drawing/2014/main" val="2659719416"/>
                    </a:ext>
                  </a:extLst>
                </a:gridCol>
                <a:gridCol w="983734">
                  <a:extLst>
                    <a:ext uri="{9D8B030D-6E8A-4147-A177-3AD203B41FA5}">
                      <a16:colId xmlns:a16="http://schemas.microsoft.com/office/drawing/2014/main" val="1117015927"/>
                    </a:ext>
                  </a:extLst>
                </a:gridCol>
                <a:gridCol w="1241306">
                  <a:extLst>
                    <a:ext uri="{9D8B030D-6E8A-4147-A177-3AD203B41FA5}">
                      <a16:colId xmlns:a16="http://schemas.microsoft.com/office/drawing/2014/main" val="3035661314"/>
                    </a:ext>
                  </a:extLst>
                </a:gridCol>
                <a:gridCol w="1097280">
                  <a:extLst>
                    <a:ext uri="{9D8B030D-6E8A-4147-A177-3AD203B41FA5}">
                      <a16:colId xmlns:a16="http://schemas.microsoft.com/office/drawing/2014/main" val="2486729835"/>
                    </a:ext>
                  </a:extLst>
                </a:gridCol>
                <a:gridCol w="2773680">
                  <a:extLst>
                    <a:ext uri="{9D8B030D-6E8A-4147-A177-3AD203B41FA5}">
                      <a16:colId xmlns:a16="http://schemas.microsoft.com/office/drawing/2014/main" val="3994607388"/>
                    </a:ext>
                  </a:extLst>
                </a:gridCol>
                <a:gridCol w="716280">
                  <a:extLst>
                    <a:ext uri="{9D8B030D-6E8A-4147-A177-3AD203B41FA5}">
                      <a16:colId xmlns:a16="http://schemas.microsoft.com/office/drawing/2014/main" val="3297068136"/>
                    </a:ext>
                  </a:extLst>
                </a:gridCol>
                <a:gridCol w="143724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b="0" i="0" u="none" strike="noStrike" dirty="0">
                          <a:effectLst/>
                          <a:latin typeface="Arial" panose="020B0604020202020204" pitchFamily="34" charset="0"/>
                        </a:rPr>
                        <a: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AbExample, Kathy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AcSample, Christopher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1386">
                <a:tc>
                  <a:txBody>
                    <a:bodyPr/>
                    <a:lstStyle/>
                    <a:p>
                      <a:pPr algn="l" rtl="0" fontAlgn="t"/>
                      <a:r>
                        <a:rPr lang="en-US" sz="1400" b="0" i="0" u="none" strike="noStrike">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AcSample,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84791">
                <a:tc>
                  <a:txBody>
                    <a:bodyPr/>
                    <a:lstStyle/>
                    <a:p>
                      <a:pPr algn="l" rtl="0" fontAlgn="t"/>
                      <a:r>
                        <a:rPr lang="en-US" sz="1400" b="0" i="0" u="none" strike="noStrike" dirty="0">
                          <a:effectLst/>
                          <a:latin typeface="Arial" panose="020B0604020202020204" pitchFamily="34" charset="0"/>
                        </a:rPr>
                        <a:t>123456788</a:t>
                      </a: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AdExample, Johnathan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Department Life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r h="825802">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38203"/>
                  </a:ext>
                </a:extLst>
              </a:tr>
            </a:tbl>
          </a:graphicData>
        </a:graphic>
      </p:graphicFrame>
      <p:pic>
        <p:nvPicPr>
          <p:cNvPr id="6" name="Picture 5">
            <a:extLst>
              <a:ext uri="{FF2B5EF4-FFF2-40B4-BE49-F238E27FC236}">
                <a16:creationId xmlns:a16="http://schemas.microsoft.com/office/drawing/2014/main" id="{91531E66-14F5-A3D9-E12D-6C11931F9491}"/>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9" name="Rectangle 8">
            <a:extLst>
              <a:ext uri="{FF2B5EF4-FFF2-40B4-BE49-F238E27FC236}">
                <a16:creationId xmlns:a16="http://schemas.microsoft.com/office/drawing/2014/main" id="{9F88FAA7-CAD4-4922-BBFE-50EBBC4870AD}"/>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97F656-557C-F4C1-47C1-2AAF16B18248}"/>
              </a:ext>
            </a:extLst>
          </p:cNvPr>
          <p:cNvSpPr/>
          <p:nvPr/>
        </p:nvSpPr>
        <p:spPr>
          <a:xfrm>
            <a:off x="1090779" y="839470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A4B7FAC1-056E-6B78-D845-6912EE2FB4E7}"/>
              </a:ext>
            </a:extLst>
          </p:cNvPr>
          <p:cNvSpPr/>
          <p:nvPr/>
        </p:nvSpPr>
        <p:spPr>
          <a:xfrm>
            <a:off x="13936716" y="1760023"/>
            <a:ext cx="1040524" cy="6603145"/>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2EFA8BA-D571-E9FF-2FFB-D5F3CEDACA4A}"/>
              </a:ext>
            </a:extLst>
          </p:cNvPr>
          <p:cNvSpPr txBox="1"/>
          <p:nvPr/>
        </p:nvSpPr>
        <p:spPr>
          <a:xfrm>
            <a:off x="4245428" y="366790"/>
            <a:ext cx="6498772" cy="584775"/>
          </a:xfrm>
          <a:prstGeom prst="rect">
            <a:avLst/>
          </a:prstGeom>
          <a:solidFill>
            <a:schemeClr val="bg1"/>
          </a:solidFill>
        </p:spPr>
        <p:txBody>
          <a:bodyPr wrap="square" rtlCol="0">
            <a:spAutoFit/>
          </a:bodyPr>
          <a:lstStyle/>
          <a:p>
            <a:pPr algn="l"/>
            <a:r>
              <a:rPr lang="en-US" sz="3200" b="1" dirty="0">
                <a:solidFill>
                  <a:srgbClr val="FF0000"/>
                </a:solidFill>
              </a:rPr>
              <a:t>View Members List</a:t>
            </a:r>
          </a:p>
        </p:txBody>
      </p:sp>
      <p:sp>
        <p:nvSpPr>
          <p:cNvPr id="5" name="Arrow: Left 4">
            <a:extLst>
              <a:ext uri="{FF2B5EF4-FFF2-40B4-BE49-F238E27FC236}">
                <a16:creationId xmlns:a16="http://schemas.microsoft.com/office/drawing/2014/main" id="{6F2464FE-5F1A-7840-67AC-443DC241953C}"/>
              </a:ext>
            </a:extLst>
          </p:cNvPr>
          <p:cNvSpPr/>
          <p:nvPr/>
        </p:nvSpPr>
        <p:spPr>
          <a:xfrm>
            <a:off x="14101731" y="72409"/>
            <a:ext cx="1040524" cy="102364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76393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E690D-188B-F699-6BEA-7B0A39E4D3A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7E20F226-4111-C8CF-FF50-D0650B9DC79F}"/>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3" name="Picture 2">
            <a:extLst>
              <a:ext uri="{FF2B5EF4-FFF2-40B4-BE49-F238E27FC236}">
                <a16:creationId xmlns:a16="http://schemas.microsoft.com/office/drawing/2014/main" id="{B806BE24-3040-F300-DF78-DAAEE74F99E5}"/>
              </a:ext>
            </a:extLst>
          </p:cNvPr>
          <p:cNvPicPr>
            <a:picLocks noChangeAspect="1"/>
          </p:cNvPicPr>
          <p:nvPr/>
        </p:nvPicPr>
        <p:blipFill>
          <a:blip r:embed="rId4"/>
          <a:stretch>
            <a:fillRect/>
          </a:stretch>
        </p:blipFill>
        <p:spPr>
          <a:xfrm>
            <a:off x="3371850" y="169442"/>
            <a:ext cx="10337006" cy="9184107"/>
          </a:xfrm>
          <a:prstGeom prst="rect">
            <a:avLst/>
          </a:prstGeom>
        </p:spPr>
      </p:pic>
      <p:sp>
        <p:nvSpPr>
          <p:cNvPr id="12" name="Rectangle: Rounded Corners 11">
            <a:extLst>
              <a:ext uri="{FF2B5EF4-FFF2-40B4-BE49-F238E27FC236}">
                <a16:creationId xmlns:a16="http://schemas.microsoft.com/office/drawing/2014/main" id="{850D5094-1323-B728-BBFA-BADC694ABDEE}"/>
              </a:ext>
            </a:extLst>
          </p:cNvPr>
          <p:cNvSpPr/>
          <p:nvPr/>
        </p:nvSpPr>
        <p:spPr>
          <a:xfrm>
            <a:off x="4541190" y="107607"/>
            <a:ext cx="907110" cy="38626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20E8C31-5685-2DEC-9036-69DCE89E0322}"/>
              </a:ext>
            </a:extLst>
          </p:cNvPr>
          <p:cNvSpPr txBox="1"/>
          <p:nvPr/>
        </p:nvSpPr>
        <p:spPr>
          <a:xfrm>
            <a:off x="647700" y="2369353"/>
            <a:ext cx="2044700" cy="954107"/>
          </a:xfrm>
          <a:prstGeom prst="rect">
            <a:avLst/>
          </a:prstGeom>
          <a:noFill/>
        </p:spPr>
        <p:txBody>
          <a:bodyPr wrap="square" rtlCol="0">
            <a:spAutoFit/>
          </a:bodyPr>
          <a:lstStyle/>
          <a:p>
            <a:r>
              <a:rPr lang="en-US" sz="2800" dirty="0">
                <a:solidFill>
                  <a:schemeClr val="accent1"/>
                </a:solidFill>
              </a:rPr>
              <a:t>Transmittal Summary</a:t>
            </a:r>
          </a:p>
        </p:txBody>
      </p:sp>
      <p:pic>
        <p:nvPicPr>
          <p:cNvPr id="11" name="Picture 10">
            <a:extLst>
              <a:ext uri="{FF2B5EF4-FFF2-40B4-BE49-F238E27FC236}">
                <a16:creationId xmlns:a16="http://schemas.microsoft.com/office/drawing/2014/main" id="{34C02CB0-281D-CD88-5FDF-2A0CB28E24D5}"/>
              </a:ext>
            </a:extLst>
          </p:cNvPr>
          <p:cNvPicPr>
            <a:picLocks noChangeAspect="1"/>
          </p:cNvPicPr>
          <p:nvPr/>
        </p:nvPicPr>
        <p:blipFill>
          <a:blip r:embed="rId5"/>
          <a:stretch>
            <a:fillRect/>
          </a:stretch>
        </p:blipFill>
        <p:spPr>
          <a:xfrm>
            <a:off x="5448300" y="963248"/>
            <a:ext cx="11018651" cy="4262905"/>
          </a:xfrm>
          <a:prstGeom prst="rect">
            <a:avLst/>
          </a:prstGeom>
          <a:ln w="28575">
            <a:solidFill>
              <a:schemeClr val="accent1"/>
            </a:solidFill>
          </a:ln>
        </p:spPr>
      </p:pic>
      <p:sp>
        <p:nvSpPr>
          <p:cNvPr id="14" name="Rectangle 13">
            <a:extLst>
              <a:ext uri="{FF2B5EF4-FFF2-40B4-BE49-F238E27FC236}">
                <a16:creationId xmlns:a16="http://schemas.microsoft.com/office/drawing/2014/main" id="{EDEEF645-D040-92BF-93A9-CD976D6E6C80}"/>
              </a:ext>
            </a:extLst>
          </p:cNvPr>
          <p:cNvSpPr/>
          <p:nvPr/>
        </p:nvSpPr>
        <p:spPr>
          <a:xfrm>
            <a:off x="3955174" y="6840511"/>
            <a:ext cx="9753682" cy="2513037"/>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02AA56C-0E38-9DDB-0A1E-04213F50454D}"/>
              </a:ext>
            </a:extLst>
          </p:cNvPr>
          <p:cNvGraphicFramePr>
            <a:graphicFrameLocks noGrp="1"/>
          </p:cNvGraphicFramePr>
          <p:nvPr>
            <p:extLst>
              <p:ext uri="{D42A27DB-BD31-4B8C-83A1-F6EECF244321}">
                <p14:modId xmlns:p14="http://schemas.microsoft.com/office/powerpoint/2010/main" val="1521617376"/>
              </p:ext>
            </p:extLst>
          </p:nvPr>
        </p:nvGraphicFramePr>
        <p:xfrm>
          <a:off x="3955174" y="6802410"/>
          <a:ext cx="9472900" cy="2471130"/>
        </p:xfrm>
        <a:graphic>
          <a:graphicData uri="http://schemas.openxmlformats.org/drawingml/2006/table">
            <a:tbl>
              <a:tblPr firstRow="1" bandRow="1">
                <a:tableStyleId>{D27102A9-8310-4765-A935-A1911B00CA55}</a:tableStyleId>
              </a:tblPr>
              <a:tblGrid>
                <a:gridCol w="885969">
                  <a:extLst>
                    <a:ext uri="{9D8B030D-6E8A-4147-A177-3AD203B41FA5}">
                      <a16:colId xmlns:a16="http://schemas.microsoft.com/office/drawing/2014/main" val="1181324809"/>
                    </a:ext>
                  </a:extLst>
                </a:gridCol>
                <a:gridCol w="1287333">
                  <a:extLst>
                    <a:ext uri="{9D8B030D-6E8A-4147-A177-3AD203B41FA5}">
                      <a16:colId xmlns:a16="http://schemas.microsoft.com/office/drawing/2014/main" val="265809915"/>
                    </a:ext>
                  </a:extLst>
                </a:gridCol>
                <a:gridCol w="2104327">
                  <a:extLst>
                    <a:ext uri="{9D8B030D-6E8A-4147-A177-3AD203B41FA5}">
                      <a16:colId xmlns:a16="http://schemas.microsoft.com/office/drawing/2014/main" val="3035661314"/>
                    </a:ext>
                  </a:extLst>
                </a:gridCol>
                <a:gridCol w="1032600">
                  <a:extLst>
                    <a:ext uri="{9D8B030D-6E8A-4147-A177-3AD203B41FA5}">
                      <a16:colId xmlns:a16="http://schemas.microsoft.com/office/drawing/2014/main" val="2486729835"/>
                    </a:ext>
                  </a:extLst>
                </a:gridCol>
                <a:gridCol w="2853969">
                  <a:extLst>
                    <a:ext uri="{9D8B030D-6E8A-4147-A177-3AD203B41FA5}">
                      <a16:colId xmlns:a16="http://schemas.microsoft.com/office/drawing/2014/main" val="3297068136"/>
                    </a:ext>
                  </a:extLst>
                </a:gridCol>
                <a:gridCol w="1308702">
                  <a:extLst>
                    <a:ext uri="{9D8B030D-6E8A-4147-A177-3AD203B41FA5}">
                      <a16:colId xmlns:a16="http://schemas.microsoft.com/office/drawing/2014/main" val="3593747754"/>
                    </a:ext>
                  </a:extLst>
                </a:gridCol>
              </a:tblGrid>
              <a:tr h="319724">
                <a:tc>
                  <a:txBody>
                    <a:bodyPr/>
                    <a:lstStyle/>
                    <a:p>
                      <a:pPr algn="l" rtl="0" fontAlgn="t"/>
                      <a:r>
                        <a:rPr lang="en-US" sz="105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20040">
                <a:tc>
                  <a:txBody>
                    <a:bodyPr/>
                    <a:lstStyle/>
                    <a:p>
                      <a:pPr algn="l" rtl="0" fontAlgn="t"/>
                      <a:r>
                        <a:rPr lang="en-US" sz="105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289560">
                <a:tc>
                  <a:txBody>
                    <a:bodyPr/>
                    <a:lstStyle/>
                    <a:p>
                      <a:pPr algn="l" rtl="0" fontAlgn="t"/>
                      <a:r>
                        <a:rPr lang="en-US" sz="105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289560">
                <a:tc>
                  <a:txBody>
                    <a:bodyPr/>
                    <a:lstStyle/>
                    <a:p>
                      <a:pPr algn="l" rtl="0" fontAlgn="t"/>
                      <a:r>
                        <a:rPr lang="en-US" sz="105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464820">
                <a:tc>
                  <a:txBody>
                    <a:bodyPr/>
                    <a:lstStyle/>
                    <a:p>
                      <a:pPr algn="l" rtl="0" fontAlgn="t"/>
                      <a:r>
                        <a:rPr lang="en-US" sz="105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AsSample2,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449580">
                <a:tc>
                  <a:txBody>
                    <a:bodyPr/>
                    <a:lstStyle/>
                    <a:p>
                      <a:pPr algn="l" rtl="0" fontAlgn="t"/>
                      <a:r>
                        <a:rPr lang="en-US" sz="1050" b="0" i="0" u="none" strike="noStrike" dirty="0">
                          <a:effectLst/>
                          <a:latin typeface="Arial" panose="020B0604020202020204" pitchFamily="34" charset="0"/>
                        </a:rPr>
                        <a:t>123456790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Bsample, Kathy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337846">
                <a:tc>
                  <a:txBody>
                    <a:bodyPr/>
                    <a:lstStyle/>
                    <a:p>
                      <a:pPr algn="l" rtl="0" fontAlgn="t"/>
                      <a:r>
                        <a:rPr lang="en-US" sz="1050" b="0" i="0" u="none" strike="noStrike" dirty="0">
                          <a:effectLst/>
                          <a:latin typeface="Arial" panose="020B0604020202020204" pitchFamily="34" charset="0"/>
                        </a:rPr>
                        <a:t>123456795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Csample, Jason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Tree>
    <p:custDataLst>
      <p:tags r:id="rId1"/>
    </p:custDataLst>
    <p:extLst>
      <p:ext uri="{BB962C8B-B14F-4D97-AF65-F5344CB8AC3E}">
        <p14:creationId xmlns:p14="http://schemas.microsoft.com/office/powerpoint/2010/main" val="321630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88398-9FF3-DFD1-2682-E59716DF67E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14C9247-F234-5EEF-9BDA-350917740F78}"/>
              </a:ext>
            </a:extLst>
          </p:cNvPr>
          <p:cNvGrpSpPr/>
          <p:nvPr/>
        </p:nvGrpSpPr>
        <p:grpSpPr>
          <a:xfrm>
            <a:off x="680338" y="300739"/>
            <a:ext cx="9555862" cy="8728961"/>
            <a:chOff x="3371850" y="169442"/>
            <a:chExt cx="10337006" cy="9184107"/>
          </a:xfrm>
        </p:grpSpPr>
        <p:pic>
          <p:nvPicPr>
            <p:cNvPr id="3" name="Picture 2">
              <a:extLst>
                <a:ext uri="{FF2B5EF4-FFF2-40B4-BE49-F238E27FC236}">
                  <a16:creationId xmlns:a16="http://schemas.microsoft.com/office/drawing/2014/main" id="{248495B5-30D3-F8CB-DDBC-0927486C83C2}"/>
                </a:ext>
              </a:extLst>
            </p:cNvPr>
            <p:cNvPicPr>
              <a:picLocks noChangeAspect="1"/>
            </p:cNvPicPr>
            <p:nvPr/>
          </p:nvPicPr>
          <p:blipFill>
            <a:blip r:embed="rId4"/>
            <a:stretch>
              <a:fillRect/>
            </a:stretch>
          </p:blipFill>
          <p:spPr>
            <a:xfrm>
              <a:off x="3371850" y="169442"/>
              <a:ext cx="10337006" cy="9184107"/>
            </a:xfrm>
            <a:prstGeom prst="rect">
              <a:avLst/>
            </a:prstGeom>
          </p:spPr>
        </p:pic>
        <p:sp>
          <p:nvSpPr>
            <p:cNvPr id="4" name="TextBox 3">
              <a:extLst>
                <a:ext uri="{FF2B5EF4-FFF2-40B4-BE49-F238E27FC236}">
                  <a16:creationId xmlns:a16="http://schemas.microsoft.com/office/drawing/2014/main" id="{A46829CA-AE01-C23E-5F0C-BADBBB6F9E56}"/>
                </a:ext>
              </a:extLst>
            </p:cNvPr>
            <p:cNvSpPr txBox="1"/>
            <p:nvPr/>
          </p:nvSpPr>
          <p:spPr>
            <a:xfrm>
              <a:off x="3821528" y="6817034"/>
              <a:ext cx="1066800" cy="246221"/>
            </a:xfrm>
            <a:prstGeom prst="rect">
              <a:avLst/>
            </a:prstGeom>
            <a:solidFill>
              <a:schemeClr val="bg1"/>
            </a:solidFill>
          </p:spPr>
          <p:txBody>
            <a:bodyPr wrap="square" rtlCol="0">
              <a:spAutoFit/>
            </a:bodyPr>
            <a:lstStyle/>
            <a:p>
              <a:r>
                <a:rPr lang="en-US" sz="1000" dirty="0"/>
                <a:t>123456789</a:t>
              </a:r>
            </a:p>
          </p:txBody>
        </p:sp>
        <p:sp>
          <p:nvSpPr>
            <p:cNvPr id="5" name="TextBox 4">
              <a:extLst>
                <a:ext uri="{FF2B5EF4-FFF2-40B4-BE49-F238E27FC236}">
                  <a16:creationId xmlns:a16="http://schemas.microsoft.com/office/drawing/2014/main" id="{0E72B827-C7CC-79ED-30A8-B6DCD5647B92}"/>
                </a:ext>
              </a:extLst>
            </p:cNvPr>
            <p:cNvSpPr txBox="1"/>
            <p:nvPr/>
          </p:nvSpPr>
          <p:spPr>
            <a:xfrm>
              <a:off x="3821528" y="7121834"/>
              <a:ext cx="1066800" cy="246221"/>
            </a:xfrm>
            <a:prstGeom prst="rect">
              <a:avLst/>
            </a:prstGeom>
            <a:solidFill>
              <a:schemeClr val="bg1"/>
            </a:solidFill>
          </p:spPr>
          <p:txBody>
            <a:bodyPr wrap="square" rtlCol="0">
              <a:spAutoFit/>
            </a:bodyPr>
            <a:lstStyle/>
            <a:p>
              <a:r>
                <a:rPr lang="en-US" sz="1000" dirty="0"/>
                <a:t>123456789</a:t>
              </a:r>
            </a:p>
          </p:txBody>
        </p:sp>
        <p:sp>
          <p:nvSpPr>
            <p:cNvPr id="6" name="TextBox 5">
              <a:extLst>
                <a:ext uri="{FF2B5EF4-FFF2-40B4-BE49-F238E27FC236}">
                  <a16:creationId xmlns:a16="http://schemas.microsoft.com/office/drawing/2014/main" id="{75FB4D76-AAC1-0BC5-1B6D-DAEFC2D5D0EF}"/>
                </a:ext>
              </a:extLst>
            </p:cNvPr>
            <p:cNvSpPr txBox="1"/>
            <p:nvPr/>
          </p:nvSpPr>
          <p:spPr>
            <a:xfrm>
              <a:off x="3821528" y="7426634"/>
              <a:ext cx="1066800" cy="246221"/>
            </a:xfrm>
            <a:prstGeom prst="rect">
              <a:avLst/>
            </a:prstGeom>
            <a:solidFill>
              <a:schemeClr val="bg1"/>
            </a:solidFill>
          </p:spPr>
          <p:txBody>
            <a:bodyPr wrap="square" rtlCol="0">
              <a:spAutoFit/>
            </a:bodyPr>
            <a:lstStyle/>
            <a:p>
              <a:r>
                <a:rPr lang="en-US" sz="1000" dirty="0"/>
                <a:t>123456789</a:t>
              </a:r>
            </a:p>
          </p:txBody>
        </p:sp>
        <p:sp>
          <p:nvSpPr>
            <p:cNvPr id="7" name="TextBox 6">
              <a:extLst>
                <a:ext uri="{FF2B5EF4-FFF2-40B4-BE49-F238E27FC236}">
                  <a16:creationId xmlns:a16="http://schemas.microsoft.com/office/drawing/2014/main" id="{3870F690-6267-AE7F-926C-9B071EB99B2A}"/>
                </a:ext>
              </a:extLst>
            </p:cNvPr>
            <p:cNvSpPr txBox="1"/>
            <p:nvPr/>
          </p:nvSpPr>
          <p:spPr>
            <a:xfrm>
              <a:off x="3821528" y="7731434"/>
              <a:ext cx="1066800" cy="246221"/>
            </a:xfrm>
            <a:prstGeom prst="rect">
              <a:avLst/>
            </a:prstGeom>
            <a:solidFill>
              <a:schemeClr val="bg1"/>
            </a:solidFill>
          </p:spPr>
          <p:txBody>
            <a:bodyPr wrap="square" rtlCol="0">
              <a:spAutoFit/>
            </a:bodyPr>
            <a:lstStyle/>
            <a:p>
              <a:r>
                <a:rPr lang="en-US" sz="1000" dirty="0"/>
                <a:t>123456000</a:t>
              </a:r>
            </a:p>
          </p:txBody>
        </p:sp>
        <p:sp>
          <p:nvSpPr>
            <p:cNvPr id="8" name="TextBox 7">
              <a:extLst>
                <a:ext uri="{FF2B5EF4-FFF2-40B4-BE49-F238E27FC236}">
                  <a16:creationId xmlns:a16="http://schemas.microsoft.com/office/drawing/2014/main" id="{507DE1F1-43D4-A20C-F8E0-CC6C2E8D538D}"/>
                </a:ext>
              </a:extLst>
            </p:cNvPr>
            <p:cNvSpPr txBox="1"/>
            <p:nvPr/>
          </p:nvSpPr>
          <p:spPr>
            <a:xfrm>
              <a:off x="3821528" y="8048214"/>
              <a:ext cx="1066800" cy="246221"/>
            </a:xfrm>
            <a:prstGeom prst="rect">
              <a:avLst/>
            </a:prstGeom>
            <a:solidFill>
              <a:schemeClr val="bg1"/>
            </a:solidFill>
          </p:spPr>
          <p:txBody>
            <a:bodyPr wrap="square" rtlCol="0">
              <a:spAutoFit/>
            </a:bodyPr>
            <a:lstStyle/>
            <a:p>
              <a:r>
                <a:rPr lang="en-US" sz="1000" dirty="0"/>
                <a:t>123454321</a:t>
              </a:r>
            </a:p>
          </p:txBody>
        </p:sp>
        <p:sp>
          <p:nvSpPr>
            <p:cNvPr id="9" name="TextBox 8">
              <a:extLst>
                <a:ext uri="{FF2B5EF4-FFF2-40B4-BE49-F238E27FC236}">
                  <a16:creationId xmlns:a16="http://schemas.microsoft.com/office/drawing/2014/main" id="{4B75664C-C502-6FA2-436D-66ECD2C710B0}"/>
                </a:ext>
              </a:extLst>
            </p:cNvPr>
            <p:cNvSpPr txBox="1"/>
            <p:nvPr/>
          </p:nvSpPr>
          <p:spPr>
            <a:xfrm>
              <a:off x="3821528" y="8492760"/>
              <a:ext cx="1066800" cy="246221"/>
            </a:xfrm>
            <a:prstGeom prst="rect">
              <a:avLst/>
            </a:prstGeom>
            <a:solidFill>
              <a:schemeClr val="bg1"/>
            </a:solidFill>
          </p:spPr>
          <p:txBody>
            <a:bodyPr wrap="square" rtlCol="0">
              <a:spAutoFit/>
            </a:bodyPr>
            <a:lstStyle/>
            <a:p>
              <a:r>
                <a:rPr lang="en-US" sz="1000" dirty="0"/>
                <a:t>123454321</a:t>
              </a:r>
            </a:p>
          </p:txBody>
        </p:sp>
        <p:sp>
          <p:nvSpPr>
            <p:cNvPr id="10" name="TextBox 9">
              <a:extLst>
                <a:ext uri="{FF2B5EF4-FFF2-40B4-BE49-F238E27FC236}">
                  <a16:creationId xmlns:a16="http://schemas.microsoft.com/office/drawing/2014/main" id="{E5FCC431-A199-CF73-7631-71D34ABC91A6}"/>
                </a:ext>
              </a:extLst>
            </p:cNvPr>
            <p:cNvSpPr txBox="1"/>
            <p:nvPr/>
          </p:nvSpPr>
          <p:spPr>
            <a:xfrm>
              <a:off x="3821528" y="9013507"/>
              <a:ext cx="1066800" cy="246221"/>
            </a:xfrm>
            <a:prstGeom prst="rect">
              <a:avLst/>
            </a:prstGeom>
            <a:solidFill>
              <a:schemeClr val="bg1"/>
            </a:solidFill>
          </p:spPr>
          <p:txBody>
            <a:bodyPr wrap="square" rtlCol="0">
              <a:spAutoFit/>
            </a:bodyPr>
            <a:lstStyle/>
            <a:p>
              <a:r>
                <a:rPr lang="en-US" sz="1000" dirty="0"/>
                <a:t>1234543222</a:t>
              </a:r>
            </a:p>
          </p:txBody>
        </p:sp>
      </p:grpSp>
      <p:pic>
        <p:nvPicPr>
          <p:cNvPr id="13" name="Picture 12">
            <a:extLst>
              <a:ext uri="{FF2B5EF4-FFF2-40B4-BE49-F238E27FC236}">
                <a16:creationId xmlns:a16="http://schemas.microsoft.com/office/drawing/2014/main" id="{C583E181-EE65-42B1-95BD-ECBA756411D3}"/>
              </a:ext>
            </a:extLst>
          </p:cNvPr>
          <p:cNvPicPr>
            <a:picLocks noChangeAspect="1"/>
          </p:cNvPicPr>
          <p:nvPr/>
        </p:nvPicPr>
        <p:blipFill>
          <a:blip r:embed="rId5"/>
          <a:stretch>
            <a:fillRect/>
          </a:stretch>
        </p:blipFill>
        <p:spPr>
          <a:xfrm>
            <a:off x="768164" y="1368367"/>
            <a:ext cx="14413390" cy="7714209"/>
          </a:xfrm>
          <a:prstGeom prst="rect">
            <a:avLst/>
          </a:prstGeom>
          <a:ln w="38100">
            <a:solidFill>
              <a:srgbClr val="D61F32"/>
            </a:solidFill>
          </a:ln>
        </p:spPr>
      </p:pic>
      <p:sp>
        <p:nvSpPr>
          <p:cNvPr id="11" name="Rectangle: Rounded Corners 10">
            <a:extLst>
              <a:ext uri="{FF2B5EF4-FFF2-40B4-BE49-F238E27FC236}">
                <a16:creationId xmlns:a16="http://schemas.microsoft.com/office/drawing/2014/main" id="{D9901121-DB0C-349C-E8BD-BE54C137A1A8}"/>
              </a:ext>
            </a:extLst>
          </p:cNvPr>
          <p:cNvSpPr/>
          <p:nvPr/>
        </p:nvSpPr>
        <p:spPr>
          <a:xfrm>
            <a:off x="1747190" y="247862"/>
            <a:ext cx="907110" cy="38626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D42DE8-2598-51C7-83DB-E4970BC2C0D1}"/>
              </a:ext>
            </a:extLst>
          </p:cNvPr>
          <p:cNvSpPr/>
          <p:nvPr/>
        </p:nvSpPr>
        <p:spPr>
          <a:xfrm>
            <a:off x="1502227" y="5301343"/>
            <a:ext cx="13530944" cy="37283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6D1552EA-16D8-5A4B-4CBD-64CE5446FBC3}"/>
              </a:ext>
            </a:extLst>
          </p:cNvPr>
          <p:cNvGraphicFramePr>
            <a:graphicFrameLocks noGrp="1"/>
          </p:cNvGraphicFramePr>
          <p:nvPr>
            <p:extLst>
              <p:ext uri="{D42A27DB-BD31-4B8C-83A1-F6EECF244321}">
                <p14:modId xmlns:p14="http://schemas.microsoft.com/office/powerpoint/2010/main" val="4197795959"/>
              </p:ext>
            </p:extLst>
          </p:nvPr>
        </p:nvGraphicFramePr>
        <p:xfrm>
          <a:off x="1556469" y="5259352"/>
          <a:ext cx="13476701" cy="3638991"/>
        </p:xfrm>
        <a:graphic>
          <a:graphicData uri="http://schemas.openxmlformats.org/drawingml/2006/table">
            <a:tbl>
              <a:tblPr firstRow="1" bandRow="1">
                <a:tableStyleId>{D27102A9-8310-4765-A935-A1911B00CA55}</a:tableStyleId>
              </a:tblPr>
              <a:tblGrid>
                <a:gridCol w="1460169">
                  <a:extLst>
                    <a:ext uri="{9D8B030D-6E8A-4147-A177-3AD203B41FA5}">
                      <a16:colId xmlns:a16="http://schemas.microsoft.com/office/drawing/2014/main" val="1181324809"/>
                    </a:ext>
                  </a:extLst>
                </a:gridCol>
                <a:gridCol w="1490048">
                  <a:extLst>
                    <a:ext uri="{9D8B030D-6E8A-4147-A177-3AD203B41FA5}">
                      <a16:colId xmlns:a16="http://schemas.microsoft.com/office/drawing/2014/main" val="265809915"/>
                    </a:ext>
                  </a:extLst>
                </a:gridCol>
                <a:gridCol w="3265714">
                  <a:extLst>
                    <a:ext uri="{9D8B030D-6E8A-4147-A177-3AD203B41FA5}">
                      <a16:colId xmlns:a16="http://schemas.microsoft.com/office/drawing/2014/main" val="3035661314"/>
                    </a:ext>
                  </a:extLst>
                </a:gridCol>
                <a:gridCol w="1600200">
                  <a:extLst>
                    <a:ext uri="{9D8B030D-6E8A-4147-A177-3AD203B41FA5}">
                      <a16:colId xmlns:a16="http://schemas.microsoft.com/office/drawing/2014/main" val="2486729835"/>
                    </a:ext>
                  </a:extLst>
                </a:gridCol>
                <a:gridCol w="4419600">
                  <a:extLst>
                    <a:ext uri="{9D8B030D-6E8A-4147-A177-3AD203B41FA5}">
                      <a16:colId xmlns:a16="http://schemas.microsoft.com/office/drawing/2014/main" val="3297068136"/>
                    </a:ext>
                  </a:extLst>
                </a:gridCol>
                <a:gridCol w="1240970">
                  <a:extLst>
                    <a:ext uri="{9D8B030D-6E8A-4147-A177-3AD203B41FA5}">
                      <a16:colId xmlns:a16="http://schemas.microsoft.com/office/drawing/2014/main" val="3593747754"/>
                    </a:ext>
                  </a:extLst>
                </a:gridCol>
              </a:tblGrid>
              <a:tr h="475189">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20044">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88160">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467207">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651562">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AsSample2,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123456790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Bsample, Kathy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123456795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Csample, Jason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
        <p:nvSpPr>
          <p:cNvPr id="14" name="Rectangle: Rounded Corners 13">
            <a:extLst>
              <a:ext uri="{FF2B5EF4-FFF2-40B4-BE49-F238E27FC236}">
                <a16:creationId xmlns:a16="http://schemas.microsoft.com/office/drawing/2014/main" id="{7FD015EA-13A9-18C6-BEB6-0FFFDE0AA2FB}"/>
              </a:ext>
            </a:extLst>
          </p:cNvPr>
          <p:cNvSpPr/>
          <p:nvPr/>
        </p:nvSpPr>
        <p:spPr>
          <a:xfrm>
            <a:off x="1353843" y="5609391"/>
            <a:ext cx="13181963" cy="821003"/>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8DF26BEB-E57D-1D7B-0BE8-3D7B35B637EA}"/>
              </a:ext>
            </a:extLst>
          </p:cNvPr>
          <p:cNvSpPr/>
          <p:nvPr/>
        </p:nvSpPr>
        <p:spPr>
          <a:xfrm>
            <a:off x="10958000" y="222872"/>
            <a:ext cx="831164" cy="8851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7C907B9-73E7-2DC1-79A6-9520AFEB4E06}"/>
              </a:ext>
            </a:extLst>
          </p:cNvPr>
          <p:cNvSpPr txBox="1"/>
          <p:nvPr/>
        </p:nvSpPr>
        <p:spPr>
          <a:xfrm>
            <a:off x="10499388" y="1477616"/>
            <a:ext cx="2002220" cy="338554"/>
          </a:xfrm>
          <a:prstGeom prst="rect">
            <a:avLst/>
          </a:prstGeom>
          <a:solidFill>
            <a:srgbClr val="F7F7F7"/>
          </a:solidFill>
          <a:ln w="57150">
            <a:solidFill>
              <a:srgbClr val="FFC000"/>
            </a:solidFill>
          </a:ln>
        </p:spPr>
        <p:txBody>
          <a:bodyPr wrap="square" rtlCol="0">
            <a:spAutoFit/>
          </a:bodyPr>
          <a:lstStyle/>
          <a:p>
            <a:pPr algn="l"/>
            <a:r>
              <a:rPr lang="en-US" dirty="0"/>
              <a:t>123456784</a:t>
            </a:r>
          </a:p>
        </p:txBody>
      </p:sp>
      <p:grpSp>
        <p:nvGrpSpPr>
          <p:cNvPr id="25" name="Group 24">
            <a:extLst>
              <a:ext uri="{FF2B5EF4-FFF2-40B4-BE49-F238E27FC236}">
                <a16:creationId xmlns:a16="http://schemas.microsoft.com/office/drawing/2014/main" id="{1EFD9026-A28B-C815-76D2-BA90CB9D04EA}"/>
              </a:ext>
            </a:extLst>
          </p:cNvPr>
          <p:cNvGrpSpPr/>
          <p:nvPr/>
        </p:nvGrpSpPr>
        <p:grpSpPr>
          <a:xfrm>
            <a:off x="768164" y="3598380"/>
            <a:ext cx="14413390" cy="5431319"/>
            <a:chOff x="6128084" y="2015894"/>
            <a:chExt cx="14413390" cy="5182386"/>
          </a:xfrm>
        </p:grpSpPr>
        <p:sp>
          <p:nvSpPr>
            <p:cNvPr id="24" name="Rectangle 23">
              <a:extLst>
                <a:ext uri="{FF2B5EF4-FFF2-40B4-BE49-F238E27FC236}">
                  <a16:creationId xmlns:a16="http://schemas.microsoft.com/office/drawing/2014/main" id="{7C4FBFBB-BD4C-D9AC-359B-4D2B6FA8E1DC}"/>
                </a:ext>
              </a:extLst>
            </p:cNvPr>
            <p:cNvSpPr/>
            <p:nvPr/>
          </p:nvSpPr>
          <p:spPr>
            <a:xfrm>
              <a:off x="6128084" y="2015894"/>
              <a:ext cx="14413390" cy="518238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3624D74-FD3F-6350-31FD-ABC9E10ABE8F}"/>
                </a:ext>
              </a:extLst>
            </p:cNvPr>
            <p:cNvGrpSpPr/>
            <p:nvPr/>
          </p:nvGrpSpPr>
          <p:grpSpPr>
            <a:xfrm>
              <a:off x="6351693" y="2362669"/>
              <a:ext cx="13962567" cy="4550416"/>
              <a:chOff x="3332039" y="785722"/>
              <a:chExt cx="11430991" cy="3254022"/>
            </a:xfrm>
          </p:grpSpPr>
          <p:pic>
            <p:nvPicPr>
              <p:cNvPr id="17" name="Picture 16">
                <a:extLst>
                  <a:ext uri="{FF2B5EF4-FFF2-40B4-BE49-F238E27FC236}">
                    <a16:creationId xmlns:a16="http://schemas.microsoft.com/office/drawing/2014/main" id="{40D94885-BFBF-3572-0138-76F75F6364C7}"/>
                  </a:ext>
                </a:extLst>
              </p:cNvPr>
              <p:cNvPicPr>
                <a:picLocks noChangeAspect="1"/>
              </p:cNvPicPr>
              <p:nvPr/>
            </p:nvPicPr>
            <p:blipFill>
              <a:blip r:embed="rId6"/>
              <a:stretch>
                <a:fillRect/>
              </a:stretch>
            </p:blipFill>
            <p:spPr>
              <a:xfrm>
                <a:off x="3332039" y="785722"/>
                <a:ext cx="11430991" cy="3254022"/>
              </a:xfrm>
              <a:prstGeom prst="rect">
                <a:avLst/>
              </a:prstGeom>
            </p:spPr>
          </p:pic>
          <p:sp>
            <p:nvSpPr>
              <p:cNvPr id="18" name="TextBox 17">
                <a:extLst>
                  <a:ext uri="{FF2B5EF4-FFF2-40B4-BE49-F238E27FC236}">
                    <a16:creationId xmlns:a16="http://schemas.microsoft.com/office/drawing/2014/main" id="{D91367B8-4BE6-AB96-A445-0038A2F6201F}"/>
                  </a:ext>
                </a:extLst>
              </p:cNvPr>
              <p:cNvSpPr txBox="1"/>
              <p:nvPr/>
            </p:nvSpPr>
            <p:spPr>
              <a:xfrm>
                <a:off x="3469042" y="985238"/>
                <a:ext cx="9011633" cy="338554"/>
              </a:xfrm>
              <a:prstGeom prst="rect">
                <a:avLst/>
              </a:prstGeom>
              <a:solidFill>
                <a:srgbClr val="FFFFCC"/>
              </a:solidFill>
            </p:spPr>
            <p:txBody>
              <a:bodyPr wrap="square" rtlCol="0">
                <a:spAutoFit/>
              </a:bodyPr>
              <a:lstStyle/>
              <a:p>
                <a:pPr algn="l"/>
                <a:r>
                  <a:rPr lang="en-US" dirty="0">
                    <a:solidFill>
                      <a:srgbClr val="FF0000"/>
                    </a:solidFill>
                  </a:rPr>
                  <a:t>Last Member Id 123456784  Scanned and Saved in transmittal.</a:t>
                </a:r>
              </a:p>
            </p:txBody>
          </p:sp>
          <p:sp>
            <p:nvSpPr>
              <p:cNvPr id="20" name="TextBox 19">
                <a:extLst>
                  <a:ext uri="{FF2B5EF4-FFF2-40B4-BE49-F238E27FC236}">
                    <a16:creationId xmlns:a16="http://schemas.microsoft.com/office/drawing/2014/main" id="{70233BDD-CFB2-48A0-9729-FC218722C9BB}"/>
                  </a:ext>
                </a:extLst>
              </p:cNvPr>
              <p:cNvSpPr txBox="1"/>
              <p:nvPr/>
            </p:nvSpPr>
            <p:spPr>
              <a:xfrm>
                <a:off x="3942367" y="2575588"/>
                <a:ext cx="10820663" cy="307777"/>
              </a:xfrm>
              <a:prstGeom prst="rect">
                <a:avLst/>
              </a:prstGeom>
              <a:solidFill>
                <a:srgbClr val="F7F7F7"/>
              </a:solidFill>
            </p:spPr>
            <p:txBody>
              <a:bodyPr wrap="square" rtlCol="0">
                <a:spAutoFit/>
              </a:bodyPr>
              <a:lstStyle/>
              <a:p>
                <a:pPr algn="l"/>
                <a:r>
                  <a:rPr lang="en-US" sz="1400" dirty="0">
                    <a:solidFill>
                      <a:schemeClr val="tx1"/>
                    </a:solidFill>
                  </a:rPr>
                  <a:t>123456784         Alex AaSample2        Email                                Phone                   Address                                                                2025</a:t>
                </a:r>
              </a:p>
            </p:txBody>
          </p:sp>
        </p:grpSp>
      </p:grpSp>
    </p:spTree>
    <p:custDataLst>
      <p:tags r:id="rId1"/>
    </p:custDataLst>
    <p:extLst>
      <p:ext uri="{BB962C8B-B14F-4D97-AF65-F5344CB8AC3E}">
        <p14:creationId xmlns:p14="http://schemas.microsoft.com/office/powerpoint/2010/main" val="1902595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1000"/>
                                        <p:tgtEl>
                                          <p:spTgt spid="2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1000"/>
                                        <p:tgtEl>
                                          <p:spTgt spid="2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Effect transition="in" filter="fade">
                                      <p:cBhvr>
                                        <p:cTn id="2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1E923-8FF9-C7CC-540B-EA9243AC76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6C6B57-9677-E132-0B6F-9CD66ED3BB90}"/>
              </a:ext>
            </a:extLst>
          </p:cNvPr>
          <p:cNvPicPr>
            <a:picLocks noChangeAspect="1"/>
          </p:cNvPicPr>
          <p:nvPr/>
        </p:nvPicPr>
        <p:blipFill>
          <a:blip r:embed="rId4"/>
          <a:stretch>
            <a:fillRect/>
          </a:stretch>
        </p:blipFill>
        <p:spPr>
          <a:xfrm>
            <a:off x="1645920" y="-1353312"/>
            <a:ext cx="13856875" cy="10676567"/>
          </a:xfrm>
          <a:prstGeom prst="rect">
            <a:avLst/>
          </a:prstGeom>
        </p:spPr>
      </p:pic>
      <p:sp>
        <p:nvSpPr>
          <p:cNvPr id="4" name="Rectangle: Rounded Corners 3">
            <a:extLst>
              <a:ext uri="{FF2B5EF4-FFF2-40B4-BE49-F238E27FC236}">
                <a16:creationId xmlns:a16="http://schemas.microsoft.com/office/drawing/2014/main" id="{5B6B2AA5-991B-8B1D-4F84-6B4ECE78DB02}"/>
              </a:ext>
            </a:extLst>
          </p:cNvPr>
          <p:cNvSpPr/>
          <p:nvPr/>
        </p:nvSpPr>
        <p:spPr>
          <a:xfrm>
            <a:off x="12932229" y="4962810"/>
            <a:ext cx="961657" cy="84908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067A5A-0FA6-71BF-81F3-0ECF24B32FA0}"/>
              </a:ext>
            </a:extLst>
          </p:cNvPr>
          <p:cNvSpPr/>
          <p:nvPr/>
        </p:nvSpPr>
        <p:spPr>
          <a:xfrm>
            <a:off x="2255200" y="6646827"/>
            <a:ext cx="12799743" cy="3295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C90252ED-5D32-2976-2E03-20690525BAB6}"/>
              </a:ext>
            </a:extLst>
          </p:cNvPr>
          <p:cNvGraphicFramePr>
            <a:graphicFrameLocks noGrp="1"/>
          </p:cNvGraphicFramePr>
          <p:nvPr>
            <p:extLst>
              <p:ext uri="{D42A27DB-BD31-4B8C-83A1-F6EECF244321}">
                <p14:modId xmlns:p14="http://schemas.microsoft.com/office/powerpoint/2010/main" val="3323327354"/>
              </p:ext>
            </p:extLst>
          </p:nvPr>
        </p:nvGraphicFramePr>
        <p:xfrm>
          <a:off x="2311298" y="6667979"/>
          <a:ext cx="12569471" cy="3458869"/>
        </p:xfrm>
        <a:graphic>
          <a:graphicData uri="http://schemas.openxmlformats.org/drawingml/2006/table">
            <a:tbl>
              <a:tblPr firstRow="1" bandRow="1">
                <a:tableStyleId>{D27102A9-8310-4765-A935-A1911B00CA55}</a:tableStyleId>
              </a:tblPr>
              <a:tblGrid>
                <a:gridCol w="1361873">
                  <a:extLst>
                    <a:ext uri="{9D8B030D-6E8A-4147-A177-3AD203B41FA5}">
                      <a16:colId xmlns:a16="http://schemas.microsoft.com/office/drawing/2014/main" val="1181324809"/>
                    </a:ext>
                  </a:extLst>
                </a:gridCol>
                <a:gridCol w="1530198">
                  <a:extLst>
                    <a:ext uri="{9D8B030D-6E8A-4147-A177-3AD203B41FA5}">
                      <a16:colId xmlns:a16="http://schemas.microsoft.com/office/drawing/2014/main" val="265809915"/>
                    </a:ext>
                  </a:extLst>
                </a:gridCol>
                <a:gridCol w="2905413">
                  <a:extLst>
                    <a:ext uri="{9D8B030D-6E8A-4147-A177-3AD203B41FA5}">
                      <a16:colId xmlns:a16="http://schemas.microsoft.com/office/drawing/2014/main" val="3035661314"/>
                    </a:ext>
                  </a:extLst>
                </a:gridCol>
                <a:gridCol w="1492477">
                  <a:extLst>
                    <a:ext uri="{9D8B030D-6E8A-4147-A177-3AD203B41FA5}">
                      <a16:colId xmlns:a16="http://schemas.microsoft.com/office/drawing/2014/main" val="2486729835"/>
                    </a:ext>
                  </a:extLst>
                </a:gridCol>
                <a:gridCol w="4180053">
                  <a:extLst>
                    <a:ext uri="{9D8B030D-6E8A-4147-A177-3AD203B41FA5}">
                      <a16:colId xmlns:a16="http://schemas.microsoft.com/office/drawing/2014/main" val="3297068136"/>
                    </a:ext>
                  </a:extLst>
                </a:gridCol>
                <a:gridCol w="1099457">
                  <a:extLst>
                    <a:ext uri="{9D8B030D-6E8A-4147-A177-3AD203B41FA5}">
                      <a16:colId xmlns:a16="http://schemas.microsoft.com/office/drawing/2014/main" val="3593747754"/>
                    </a:ext>
                  </a:extLst>
                </a:gridCol>
              </a:tblGrid>
              <a:tr h="396850">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20044">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88160">
                <a:tc>
                  <a:txBody>
                    <a:bodyPr/>
                    <a:lstStyle/>
                    <a:p>
                      <a:pPr algn="l" rtl="0" fontAlgn="t"/>
                      <a:r>
                        <a:rPr lang="en-US" sz="12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65424">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651562">
                <a:tc>
                  <a:txBody>
                    <a:bodyPr/>
                    <a:lstStyle/>
                    <a:p>
                      <a:pPr algn="l" rtl="0" fontAlgn="t"/>
                      <a:r>
                        <a:rPr lang="en-US" sz="12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AsSample2,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123456790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Bsample, Kathy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123456795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Csample, Jason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
        <p:nvSpPr>
          <p:cNvPr id="12" name="Rectangle: Rounded Corners 11">
            <a:extLst>
              <a:ext uri="{FF2B5EF4-FFF2-40B4-BE49-F238E27FC236}">
                <a16:creationId xmlns:a16="http://schemas.microsoft.com/office/drawing/2014/main" id="{E914932B-3346-0FB9-312A-04519546CA0E}"/>
              </a:ext>
            </a:extLst>
          </p:cNvPr>
          <p:cNvSpPr/>
          <p:nvPr/>
        </p:nvSpPr>
        <p:spPr>
          <a:xfrm>
            <a:off x="1536590" y="7467600"/>
            <a:ext cx="13439108" cy="47052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91C0CFF-FC5F-795F-31EA-8EC01E198724}"/>
              </a:ext>
            </a:extLst>
          </p:cNvPr>
          <p:cNvPicPr>
            <a:picLocks noChangeAspect="1"/>
          </p:cNvPicPr>
          <p:nvPr/>
        </p:nvPicPr>
        <p:blipFill>
          <a:blip r:embed="rId5"/>
          <a:stretch>
            <a:fillRect/>
          </a:stretch>
        </p:blipFill>
        <p:spPr>
          <a:xfrm>
            <a:off x="1719629" y="214617"/>
            <a:ext cx="10998806" cy="2617483"/>
          </a:xfrm>
          <a:prstGeom prst="rect">
            <a:avLst/>
          </a:prstGeom>
        </p:spPr>
      </p:pic>
      <p:sp>
        <p:nvSpPr>
          <p:cNvPr id="16" name="Rectangle: Rounded Corners 15">
            <a:extLst>
              <a:ext uri="{FF2B5EF4-FFF2-40B4-BE49-F238E27FC236}">
                <a16:creationId xmlns:a16="http://schemas.microsoft.com/office/drawing/2014/main" id="{294BE1C7-DDCA-8AC9-4090-0BD617012BD3}"/>
              </a:ext>
            </a:extLst>
          </p:cNvPr>
          <p:cNvSpPr/>
          <p:nvPr/>
        </p:nvSpPr>
        <p:spPr>
          <a:xfrm>
            <a:off x="3685882" y="227317"/>
            <a:ext cx="1323047" cy="35525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0488C2E3-1E6A-C915-5B98-2636DA4A90FE}"/>
              </a:ext>
            </a:extLst>
          </p:cNvPr>
          <p:cNvSpPr/>
          <p:nvPr/>
        </p:nvSpPr>
        <p:spPr>
          <a:xfrm>
            <a:off x="12821832" y="4020205"/>
            <a:ext cx="1161057" cy="9590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4150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par>
                                <p:cTn id="18" presetID="2"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6"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10.xml><?xml version="1.0" encoding="utf-8"?>
<p:tagLst xmlns:a="http://schemas.openxmlformats.org/drawingml/2006/main" xmlns:r="http://schemas.openxmlformats.org/officeDocument/2006/relationships" xmlns:p="http://schemas.openxmlformats.org/presentationml/2006/main">
  <p:tag name="TIMING" val="|4.5|19.2|10.7|2.4|2.9"/>
</p:tagLst>
</file>

<file path=ppt/tags/tag11.xml><?xml version="1.0" encoding="utf-8"?>
<p:tagLst xmlns:a="http://schemas.openxmlformats.org/drawingml/2006/main" xmlns:r="http://schemas.openxmlformats.org/officeDocument/2006/relationships" xmlns:p="http://schemas.openxmlformats.org/presentationml/2006/main">
  <p:tag name="TIMING" val="|4.5|19.2|10.7|2.4|2.9"/>
</p:tagLst>
</file>

<file path=ppt/tags/tag12.xml><?xml version="1.0" encoding="utf-8"?>
<p:tagLst xmlns:a="http://schemas.openxmlformats.org/drawingml/2006/main" xmlns:r="http://schemas.openxmlformats.org/officeDocument/2006/relationships" xmlns:p="http://schemas.openxmlformats.org/presentationml/2006/main">
  <p:tag name="TIMING" val="|4.5|19.2|10.7|2.4|2.9"/>
</p:tagLst>
</file>

<file path=ppt/tags/tag13.xml><?xml version="1.0" encoding="utf-8"?>
<p:tagLst xmlns:a="http://schemas.openxmlformats.org/drawingml/2006/main" xmlns:r="http://schemas.openxmlformats.org/officeDocument/2006/relationships" xmlns:p="http://schemas.openxmlformats.org/presentationml/2006/main">
  <p:tag name="TIMING" val="|4.5|19.2|10.7|2.4|2.9"/>
</p:tagLst>
</file>

<file path=ppt/tags/tag14.xml><?xml version="1.0" encoding="utf-8"?>
<p:tagLst xmlns:a="http://schemas.openxmlformats.org/drawingml/2006/main" xmlns:r="http://schemas.openxmlformats.org/officeDocument/2006/relationships" xmlns:p="http://schemas.openxmlformats.org/presentationml/2006/main">
  <p:tag name="TIMING" val="|4.5|19.2|10.7|2.4|2.9"/>
</p:tagLst>
</file>

<file path=ppt/tags/tag15.xml><?xml version="1.0" encoding="utf-8"?>
<p:tagLst xmlns:a="http://schemas.openxmlformats.org/drawingml/2006/main" xmlns:r="http://schemas.openxmlformats.org/officeDocument/2006/relationships" xmlns:p="http://schemas.openxmlformats.org/presentationml/2006/main">
  <p:tag name="TIMING" val="|4.5|19.2|10.7|2.4|2.9"/>
</p:tagLst>
</file>

<file path=ppt/tags/tag16.xml><?xml version="1.0" encoding="utf-8"?>
<p:tagLst xmlns:a="http://schemas.openxmlformats.org/drawingml/2006/main" xmlns:r="http://schemas.openxmlformats.org/officeDocument/2006/relationships" xmlns:p="http://schemas.openxmlformats.org/presentationml/2006/main">
  <p:tag name="TIMING" val="|4.5|19.2|10.7|2.4|2.9"/>
</p:tagLst>
</file>

<file path=ppt/tags/tag17.xml><?xml version="1.0" encoding="utf-8"?>
<p:tagLst xmlns:a="http://schemas.openxmlformats.org/drawingml/2006/main" xmlns:r="http://schemas.openxmlformats.org/officeDocument/2006/relationships" xmlns:p="http://schemas.openxmlformats.org/presentationml/2006/main">
  <p:tag name="TIMING" val="|4.5|19.2|10.7|2.4|2.9"/>
</p:tagLst>
</file>

<file path=ppt/tags/tag18.xml><?xml version="1.0" encoding="utf-8"?>
<p:tagLst xmlns:a="http://schemas.openxmlformats.org/drawingml/2006/main" xmlns:r="http://schemas.openxmlformats.org/officeDocument/2006/relationships" xmlns:p="http://schemas.openxmlformats.org/presentationml/2006/main">
  <p:tag name="TIMING" val="|4.5|19.2|10.7|2.4|2.9"/>
</p:tagLst>
</file>

<file path=ppt/tags/tag19.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ags/tag3.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4.5|19.2|10.7|2.4|2.9"/>
</p:tagLst>
</file>

<file path=ppt/tags/tag6.xml><?xml version="1.0" encoding="utf-8"?>
<p:tagLst xmlns:a="http://schemas.openxmlformats.org/drawingml/2006/main" xmlns:r="http://schemas.openxmlformats.org/officeDocument/2006/relationships" xmlns:p="http://schemas.openxmlformats.org/presentationml/2006/main">
  <p:tag name="TIMING" val="|4.5|19.2|10.7|2.4|2.9"/>
</p:tagLst>
</file>

<file path=ppt/tags/tag7.xml><?xml version="1.0" encoding="utf-8"?>
<p:tagLst xmlns:a="http://schemas.openxmlformats.org/drawingml/2006/main" xmlns:r="http://schemas.openxmlformats.org/officeDocument/2006/relationships" xmlns:p="http://schemas.openxmlformats.org/presentationml/2006/main">
  <p:tag name="TIMING" val="|4.5|19.2|10.7|2.4|2.9"/>
</p:tagLst>
</file>

<file path=ppt/tags/tag8.xml><?xml version="1.0" encoding="utf-8"?>
<p:tagLst xmlns:a="http://schemas.openxmlformats.org/drawingml/2006/main" xmlns:r="http://schemas.openxmlformats.org/officeDocument/2006/relationships" xmlns:p="http://schemas.openxmlformats.org/presentationml/2006/main">
  <p:tag name="TIMING" val="|4.5|19.2|10.7|2.4|2.9"/>
</p:tagLst>
</file>

<file path=ppt/tags/tag9.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Rutledge, Claire A.</DisplayName>
        <AccountId>84</AccountId>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FC471-5ACB-4C5D-8C08-A06F19649396}">
  <ds:schemaRefs>
    <ds:schemaRef ds:uri="http://www.w3.org/XML/1998/namespace"/>
    <ds:schemaRef ds:uri="http://schemas.microsoft.com/office/2006/documentManagement/types"/>
    <ds:schemaRef ds:uri="http://schemas.microsoft.com/office/infopath/2007/PartnerControls"/>
    <ds:schemaRef ds:uri="678c04f6-f183-44c2-9cd0-bee70d2694e8"/>
    <ds:schemaRef ds:uri="http://purl.org/dc/terms/"/>
    <ds:schemaRef ds:uri="http://purl.org/dc/elements/1.1/"/>
    <ds:schemaRef ds:uri="http://schemas.microsoft.com/office/2006/metadata/properties"/>
    <ds:schemaRef ds:uri="http://purl.org/dc/dcmitype/"/>
    <ds:schemaRef ds:uri="http://schemas.openxmlformats.org/package/2006/metadata/core-properties"/>
    <ds:schemaRef ds:uri="f2996780-8ee3-477e-ac96-c28f58c3e646"/>
  </ds:schemaRefs>
</ds:datastoreItem>
</file>

<file path=customXml/itemProps2.xml><?xml version="1.0" encoding="utf-8"?>
<ds:datastoreItem xmlns:ds="http://schemas.openxmlformats.org/officeDocument/2006/customXml" ds:itemID="{95CC96E5-42E1-4E35-ACBA-F17AF3C3B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12F0F-5350-43A8-96E7-1CD8DD314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2286</TotalTime>
  <Words>3408</Words>
  <Application>Microsoft Office PowerPoint</Application>
  <PresentationFormat>Custom</PresentationFormat>
  <Paragraphs>705</Paragraphs>
  <Slides>28</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Avenir Next</vt:lpstr>
      <vt:lpstr>Avenir Next Demi Bold</vt:lpstr>
      <vt:lpstr>Calibri</vt:lpstr>
      <vt:lpstr>Roboto</vt:lpstr>
      <vt:lpstr>Segoe UI</vt:lpstr>
      <vt:lpstr>Symbol</vt:lpstr>
      <vt:lpstr>Times New Roman</vt:lpstr>
      <vt:lpstr>Wingdings</vt:lpstr>
      <vt:lpstr>American Legion Theme</vt:lpstr>
      <vt:lpstr>American Legion Theme</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lpstr>PowerPoint Presentation</vt:lpstr>
      <vt:lpstr>Online Help</vt:lpstr>
      <vt:lpstr>Online Help</vt:lpstr>
      <vt:lpstr>Online Help</vt:lpstr>
      <vt:lpstr>Online Help</vt:lpstr>
      <vt:lpstr>Online Help</vt:lpstr>
      <vt:lpstr>Online Help</vt:lpstr>
      <vt:lpstr>Online Help</vt:lpstr>
      <vt:lpstr>Online Help</vt:lpstr>
      <vt:lpstr>Online Help</vt:lpstr>
      <vt:lpstr>Online Help</vt:lpstr>
      <vt:lpstr>Online Help</vt:lpstr>
      <vt:lpstr>Online Help</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5</cp:revision>
  <cp:lastPrinted>2021-10-04T12:15:22Z</cp:lastPrinted>
  <dcterms:created xsi:type="dcterms:W3CDTF">2024-02-15T16:33:50Z</dcterms:created>
  <dcterms:modified xsi:type="dcterms:W3CDTF">2025-04-04T12:34:12Z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0x010100600A4C32E7DD234AA2491ED8C4966095</vt:lpwstr>
  </property>
  <property fmtid="{D5CDD505-2E9C-101B-9397-08002B2CF9AE}" pid="10" name="MediaServiceImageTags">
    <vt:lpwstr/>
  </property>
  <property fmtid="{D5CDD505-2E9C-101B-9397-08002B2CF9AE}" pid="11" name="Order">
    <vt:lpwstr>200100.000000000</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lpwstr/>
  </property>
  <property fmtid="{D5CDD505-2E9C-101B-9397-08002B2CF9AE}" pid="18" name="_MarkAsFinal">
    <vt:bool>true</vt:bool>
  </property>
</Properties>
</file>